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9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Frank Ruhl Libre Medium"/>
      <p:regular r:id="rId14"/>
      <p:bold r:id="rId15"/>
    </p:embeddedFont>
    <p:embeddedFont>
      <p:font typeface="Frank Ruhl Libre"/>
      <p:regular r:id="rId16"/>
      <p:bold r:id="rId17"/>
    </p:embeddedFont>
    <p:embeddedFont>
      <p:font typeface="Fira Sans Medium"/>
      <p:regular r:id="rId18"/>
      <p:bold r:id="rId19"/>
      <p:italic r:id="rId20"/>
      <p:boldItalic r:id="rId21"/>
    </p:embeddedFont>
    <p:embeddedFont>
      <p:font typeface="Fira Sans Light"/>
      <p:regular r:id="rId22"/>
      <p:bold r:id="rId23"/>
      <p:italic r:id="rId24"/>
      <p:boldItalic r:id="rId25"/>
    </p:embeddedFont>
    <p:embeddedFont>
      <p:font typeface="Rubik"/>
      <p:regular r:id="rId26"/>
      <p:bold r:id="rId27"/>
      <p:italic r:id="rId28"/>
      <p:boldItalic r:id="rId29"/>
    </p:embeddedFont>
    <p:embeddedFont>
      <p:font typeface="Frank Ruhl Libre Black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96">
          <p15:clr>
            <a:srgbClr val="A4A3A4"/>
          </p15:clr>
        </p15:guide>
        <p15:guide id="2" pos="2160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96" orient="horz"/>
        <p:guide pos="2160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Medium-italic.fntdata"/><Relationship Id="rId22" Type="http://schemas.openxmlformats.org/officeDocument/2006/relationships/font" Target="fonts/FiraSansLight-regular.fntdata"/><Relationship Id="rId21" Type="http://schemas.openxmlformats.org/officeDocument/2006/relationships/font" Target="fonts/FiraSansMedium-boldItalic.fntdata"/><Relationship Id="rId24" Type="http://schemas.openxmlformats.org/officeDocument/2006/relationships/font" Target="fonts/FiraSansLight-italic.fntdata"/><Relationship Id="rId23" Type="http://schemas.openxmlformats.org/officeDocument/2006/relationships/font" Target="fonts/FiraSans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ubik-regular.fntdata"/><Relationship Id="rId25" Type="http://schemas.openxmlformats.org/officeDocument/2006/relationships/font" Target="fonts/FiraSansLight-boldItalic.fntdata"/><Relationship Id="rId28" Type="http://schemas.openxmlformats.org/officeDocument/2006/relationships/font" Target="fonts/Rubik-italic.fntdata"/><Relationship Id="rId27" Type="http://schemas.openxmlformats.org/officeDocument/2006/relationships/font" Target="fonts/Rubik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ubik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FrankRuhlLibreBlack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FrankRuhlLibreMedium-bold.fntdata"/><Relationship Id="rId14" Type="http://schemas.openxmlformats.org/officeDocument/2006/relationships/font" Target="fonts/FrankRuhlLibreMedium-regular.fntdata"/><Relationship Id="rId17" Type="http://schemas.openxmlformats.org/officeDocument/2006/relationships/font" Target="fonts/FrankRuhlLibre-bold.fntdata"/><Relationship Id="rId16" Type="http://schemas.openxmlformats.org/officeDocument/2006/relationships/font" Target="fonts/FrankRuhlLibre-regular.fntdata"/><Relationship Id="rId19" Type="http://schemas.openxmlformats.org/officeDocument/2006/relationships/font" Target="fonts/FiraSansMedium-bold.fntdata"/><Relationship Id="rId18" Type="http://schemas.openxmlformats.org/officeDocument/2006/relationships/font" Target="fonts/FiraSans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CL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c80123b912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c80123b91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1c80123b912_0_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c80123b912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c80123b91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g1c80123b912_0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ffabd2b819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ffabd2b81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g1ffabd2b819_0_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ffabd2b819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ffabd2b81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g1ffabd2b819_0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ffabd2b819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1ffabd2b81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g1ffabd2b819_0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ffabd2b819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ffabd2b81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g1ffabd2b819_0_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24.png"/><Relationship Id="rId6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9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7.png"/><Relationship Id="rId4" Type="http://schemas.openxmlformats.org/officeDocument/2006/relationships/image" Target="../media/image23.png"/><Relationship Id="rId5" Type="http://schemas.openxmlformats.org/officeDocument/2006/relationships/image" Target="../media/image3.png"/><Relationship Id="rId6" Type="http://schemas.openxmlformats.org/officeDocument/2006/relationships/image" Target="../media/image3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7.png"/><Relationship Id="rId4" Type="http://schemas.openxmlformats.org/officeDocument/2006/relationships/image" Target="../media/image23.png"/><Relationship Id="rId5" Type="http://schemas.openxmlformats.org/officeDocument/2006/relationships/image" Target="../media/image3.png"/><Relationship Id="rId6" Type="http://schemas.openxmlformats.org/officeDocument/2006/relationships/image" Target="../media/image3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>
  <p:cSld name="Portada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36192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969988" y="1862008"/>
            <a:ext cx="4074477" cy="518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ank Ruhl Libre"/>
              <a:buNone/>
              <a:defRPr b="1" i="0" sz="3000" u="none" cap="none" strike="noStrik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69988" y="2442425"/>
            <a:ext cx="4074477" cy="258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Sans"/>
              <a:buNone/>
              <a:defRPr b="0" i="0" sz="15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None/>
              <a:defRPr b="0" i="0" sz="135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/>
          <p:nvPr>
            <p:ph idx="2" type="pic"/>
          </p:nvPr>
        </p:nvSpPr>
        <p:spPr>
          <a:xfrm>
            <a:off x="3969988" y="143308"/>
            <a:ext cx="1436547" cy="565547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15;p2"/>
          <p:cNvSpPr txBox="1"/>
          <p:nvPr>
            <p:ph idx="3" type="body"/>
          </p:nvPr>
        </p:nvSpPr>
        <p:spPr>
          <a:xfrm>
            <a:off x="5731328" y="4687298"/>
            <a:ext cx="3061607" cy="2375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magen que contiene plato, dibujo, alimentos&#10;&#10;Descripción generada automáticamente" id="16" name="Google Shape;1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3033" y="4448694"/>
            <a:ext cx="132350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es ítems 2 sin ícono">
  <p:cSld name="Tres ítems 2 sin ícono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"/>
          <p:cNvSpPr/>
          <p:nvPr/>
        </p:nvSpPr>
        <p:spPr>
          <a:xfrm>
            <a:off x="628650" y="2545191"/>
            <a:ext cx="6262803" cy="10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06" name="Google Shape;106;p11"/>
          <p:cNvSpPr/>
          <p:nvPr/>
        </p:nvSpPr>
        <p:spPr>
          <a:xfrm>
            <a:off x="628650" y="3695117"/>
            <a:ext cx="6262803" cy="10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07" name="Google Shape;107;p11"/>
          <p:cNvSpPr/>
          <p:nvPr/>
        </p:nvSpPr>
        <p:spPr>
          <a:xfrm>
            <a:off x="628650" y="1409120"/>
            <a:ext cx="6262803" cy="10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08" name="Google Shape;108;p11"/>
          <p:cNvSpPr/>
          <p:nvPr/>
        </p:nvSpPr>
        <p:spPr>
          <a:xfrm>
            <a:off x="628650" y="1670425"/>
            <a:ext cx="535043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09" name="Google Shape;109;p11"/>
          <p:cNvSpPr txBox="1"/>
          <p:nvPr>
            <p:ph idx="1" type="body"/>
          </p:nvPr>
        </p:nvSpPr>
        <p:spPr>
          <a:xfrm>
            <a:off x="628650" y="769477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11"/>
          <p:cNvSpPr txBox="1"/>
          <p:nvPr>
            <p:ph idx="2" type="body"/>
          </p:nvPr>
        </p:nvSpPr>
        <p:spPr>
          <a:xfrm>
            <a:off x="628650" y="371859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11"/>
          <p:cNvSpPr txBox="1"/>
          <p:nvPr>
            <p:ph idx="3" type="body"/>
          </p:nvPr>
        </p:nvSpPr>
        <p:spPr>
          <a:xfrm>
            <a:off x="628689" y="2552120"/>
            <a:ext cx="6153623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11"/>
          <p:cNvSpPr txBox="1"/>
          <p:nvPr>
            <p:ph idx="4" type="body"/>
          </p:nvPr>
        </p:nvSpPr>
        <p:spPr>
          <a:xfrm>
            <a:off x="628670" y="2907203"/>
            <a:ext cx="6153642" cy="618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11"/>
          <p:cNvSpPr txBox="1"/>
          <p:nvPr>
            <p:ph idx="5" type="body"/>
          </p:nvPr>
        </p:nvSpPr>
        <p:spPr>
          <a:xfrm>
            <a:off x="628689" y="3702046"/>
            <a:ext cx="6153623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6" type="body"/>
          </p:nvPr>
        </p:nvSpPr>
        <p:spPr>
          <a:xfrm>
            <a:off x="628670" y="4057129"/>
            <a:ext cx="6153642" cy="618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11"/>
          <p:cNvSpPr txBox="1"/>
          <p:nvPr>
            <p:ph idx="7" type="body"/>
          </p:nvPr>
        </p:nvSpPr>
        <p:spPr>
          <a:xfrm>
            <a:off x="628689" y="1409121"/>
            <a:ext cx="6153623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1"/>
          <p:cNvSpPr txBox="1"/>
          <p:nvPr>
            <p:ph idx="8" type="body"/>
          </p:nvPr>
        </p:nvSpPr>
        <p:spPr>
          <a:xfrm>
            <a:off x="628670" y="1764204"/>
            <a:ext cx="6153642" cy="618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11"/>
          <p:cNvSpPr/>
          <p:nvPr/>
        </p:nvSpPr>
        <p:spPr>
          <a:xfrm>
            <a:off x="628650" y="2820352"/>
            <a:ext cx="535043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18" name="Google Shape;118;p11"/>
          <p:cNvSpPr/>
          <p:nvPr/>
        </p:nvSpPr>
        <p:spPr>
          <a:xfrm>
            <a:off x="628650" y="3963352"/>
            <a:ext cx="535043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19" name="Google Shape;119;p11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120" name="Google Shape;12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es ítems con números">
  <p:cSld name="Tres ítems con números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/>
          <p:nvPr/>
        </p:nvSpPr>
        <p:spPr>
          <a:xfrm>
            <a:off x="0" y="2189018"/>
            <a:ext cx="9144000" cy="29544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23" name="Google Shape;123;p12"/>
          <p:cNvSpPr txBox="1"/>
          <p:nvPr>
            <p:ph idx="1" type="body"/>
          </p:nvPr>
        </p:nvSpPr>
        <p:spPr>
          <a:xfrm>
            <a:off x="710279" y="2388605"/>
            <a:ext cx="2321887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12"/>
          <p:cNvSpPr txBox="1"/>
          <p:nvPr>
            <p:ph idx="2" type="body"/>
          </p:nvPr>
        </p:nvSpPr>
        <p:spPr>
          <a:xfrm>
            <a:off x="710279" y="2740652"/>
            <a:ext cx="2321887" cy="1898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3" type="body"/>
          </p:nvPr>
        </p:nvSpPr>
        <p:spPr>
          <a:xfrm>
            <a:off x="3411056" y="2388605"/>
            <a:ext cx="2321887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" name="Google Shape;126;p12"/>
          <p:cNvSpPr txBox="1"/>
          <p:nvPr>
            <p:ph idx="4" type="body"/>
          </p:nvPr>
        </p:nvSpPr>
        <p:spPr>
          <a:xfrm>
            <a:off x="3411056" y="2740652"/>
            <a:ext cx="2321887" cy="1898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p12"/>
          <p:cNvSpPr/>
          <p:nvPr/>
        </p:nvSpPr>
        <p:spPr>
          <a:xfrm>
            <a:off x="875196" y="2175484"/>
            <a:ext cx="8640000" cy="18000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28" name="Google Shape;128;p12"/>
          <p:cNvSpPr txBox="1"/>
          <p:nvPr>
            <p:ph idx="5" type="body"/>
          </p:nvPr>
        </p:nvSpPr>
        <p:spPr>
          <a:xfrm>
            <a:off x="6111833" y="2395615"/>
            <a:ext cx="2321887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12"/>
          <p:cNvSpPr txBox="1"/>
          <p:nvPr>
            <p:ph idx="6" type="body"/>
          </p:nvPr>
        </p:nvSpPr>
        <p:spPr>
          <a:xfrm>
            <a:off x="6111833" y="2740652"/>
            <a:ext cx="2321887" cy="1898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12"/>
          <p:cNvSpPr txBox="1"/>
          <p:nvPr>
            <p:ph idx="7" type="body"/>
          </p:nvPr>
        </p:nvSpPr>
        <p:spPr>
          <a:xfrm>
            <a:off x="628650" y="769477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12"/>
          <p:cNvSpPr txBox="1"/>
          <p:nvPr>
            <p:ph idx="8" type="body"/>
          </p:nvPr>
        </p:nvSpPr>
        <p:spPr>
          <a:xfrm>
            <a:off x="628650" y="371859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12"/>
          <p:cNvSpPr/>
          <p:nvPr/>
        </p:nvSpPr>
        <p:spPr>
          <a:xfrm>
            <a:off x="805264" y="2118308"/>
            <a:ext cx="126000" cy="126000"/>
          </a:xfrm>
          <a:prstGeom prst="ellipse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33" name="Google Shape;133;p12"/>
          <p:cNvSpPr/>
          <p:nvPr/>
        </p:nvSpPr>
        <p:spPr>
          <a:xfrm>
            <a:off x="3480742" y="2118308"/>
            <a:ext cx="126000" cy="126000"/>
          </a:xfrm>
          <a:prstGeom prst="ellipse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34" name="Google Shape;134;p12"/>
          <p:cNvSpPr/>
          <p:nvPr/>
        </p:nvSpPr>
        <p:spPr>
          <a:xfrm>
            <a:off x="6160071" y="2118308"/>
            <a:ext cx="126000" cy="126000"/>
          </a:xfrm>
          <a:prstGeom prst="ellipse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35" name="Google Shape;135;p12"/>
          <p:cNvSpPr txBox="1"/>
          <p:nvPr/>
        </p:nvSpPr>
        <p:spPr>
          <a:xfrm>
            <a:off x="703352" y="1499374"/>
            <a:ext cx="65155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01</a:t>
            </a:r>
            <a:endParaRPr/>
          </a:p>
        </p:txBody>
      </p:sp>
      <p:sp>
        <p:nvSpPr>
          <p:cNvPr id="136" name="Google Shape;136;p12"/>
          <p:cNvSpPr txBox="1"/>
          <p:nvPr/>
        </p:nvSpPr>
        <p:spPr>
          <a:xfrm>
            <a:off x="3372147" y="1499374"/>
            <a:ext cx="65155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2800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02</a:t>
            </a:r>
            <a:endParaRPr/>
          </a:p>
        </p:txBody>
      </p:sp>
      <p:sp>
        <p:nvSpPr>
          <p:cNvPr id="137" name="Google Shape;137;p12"/>
          <p:cNvSpPr txBox="1"/>
          <p:nvPr/>
        </p:nvSpPr>
        <p:spPr>
          <a:xfrm>
            <a:off x="6044793" y="1499374"/>
            <a:ext cx="65155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2800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03</a:t>
            </a:r>
            <a:endParaRPr/>
          </a:p>
        </p:txBody>
      </p:sp>
      <p:sp>
        <p:nvSpPr>
          <p:cNvPr id="138" name="Google Shape;138;p12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139" name="Google Shape;139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res ítems con números">
  <p:cSld name="1_Tres ítems con números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"/>
          <p:cNvSpPr/>
          <p:nvPr/>
        </p:nvSpPr>
        <p:spPr>
          <a:xfrm>
            <a:off x="0" y="2189018"/>
            <a:ext cx="9144000" cy="29544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42" name="Google Shape;142;p13"/>
          <p:cNvSpPr txBox="1"/>
          <p:nvPr>
            <p:ph idx="1" type="body"/>
          </p:nvPr>
        </p:nvSpPr>
        <p:spPr>
          <a:xfrm>
            <a:off x="710279" y="2388605"/>
            <a:ext cx="2321887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13"/>
          <p:cNvSpPr txBox="1"/>
          <p:nvPr>
            <p:ph idx="2" type="body"/>
          </p:nvPr>
        </p:nvSpPr>
        <p:spPr>
          <a:xfrm>
            <a:off x="710279" y="2740652"/>
            <a:ext cx="2321887" cy="1898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13"/>
          <p:cNvSpPr txBox="1"/>
          <p:nvPr>
            <p:ph idx="3" type="body"/>
          </p:nvPr>
        </p:nvSpPr>
        <p:spPr>
          <a:xfrm>
            <a:off x="3411056" y="2388605"/>
            <a:ext cx="2321887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13"/>
          <p:cNvSpPr txBox="1"/>
          <p:nvPr>
            <p:ph idx="4" type="body"/>
          </p:nvPr>
        </p:nvSpPr>
        <p:spPr>
          <a:xfrm>
            <a:off x="3411056" y="2740652"/>
            <a:ext cx="2321887" cy="1898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13"/>
          <p:cNvSpPr/>
          <p:nvPr/>
        </p:nvSpPr>
        <p:spPr>
          <a:xfrm>
            <a:off x="875196" y="2175484"/>
            <a:ext cx="8640000" cy="18000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47" name="Google Shape;147;p13"/>
          <p:cNvSpPr txBox="1"/>
          <p:nvPr>
            <p:ph idx="5" type="body"/>
          </p:nvPr>
        </p:nvSpPr>
        <p:spPr>
          <a:xfrm>
            <a:off x="6111833" y="2395615"/>
            <a:ext cx="2321887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13"/>
          <p:cNvSpPr txBox="1"/>
          <p:nvPr>
            <p:ph idx="6" type="body"/>
          </p:nvPr>
        </p:nvSpPr>
        <p:spPr>
          <a:xfrm>
            <a:off x="6111833" y="2740652"/>
            <a:ext cx="2321887" cy="1898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13"/>
          <p:cNvSpPr txBox="1"/>
          <p:nvPr>
            <p:ph idx="7" type="body"/>
          </p:nvPr>
        </p:nvSpPr>
        <p:spPr>
          <a:xfrm>
            <a:off x="628650" y="769477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13"/>
          <p:cNvSpPr txBox="1"/>
          <p:nvPr>
            <p:ph idx="8" type="body"/>
          </p:nvPr>
        </p:nvSpPr>
        <p:spPr>
          <a:xfrm>
            <a:off x="628650" y="371859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p13"/>
          <p:cNvSpPr/>
          <p:nvPr/>
        </p:nvSpPr>
        <p:spPr>
          <a:xfrm>
            <a:off x="805264" y="2118308"/>
            <a:ext cx="126000" cy="126000"/>
          </a:xfrm>
          <a:prstGeom prst="ellipse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52" name="Google Shape;152;p13"/>
          <p:cNvSpPr/>
          <p:nvPr/>
        </p:nvSpPr>
        <p:spPr>
          <a:xfrm>
            <a:off x="3480742" y="2118308"/>
            <a:ext cx="126000" cy="126000"/>
          </a:xfrm>
          <a:prstGeom prst="ellipse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53" name="Google Shape;153;p13"/>
          <p:cNvSpPr/>
          <p:nvPr/>
        </p:nvSpPr>
        <p:spPr>
          <a:xfrm>
            <a:off x="6160071" y="2118308"/>
            <a:ext cx="126000" cy="126000"/>
          </a:xfrm>
          <a:prstGeom prst="ellipse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54" name="Google Shape;154;p13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155" name="Google Shape;15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tro ítems">
  <p:cSld name="Cuatro ítems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"/>
          <p:cNvSpPr/>
          <p:nvPr/>
        </p:nvSpPr>
        <p:spPr>
          <a:xfrm>
            <a:off x="2456457" y="2323336"/>
            <a:ext cx="2088000" cy="28201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58" name="Google Shape;158;p14"/>
          <p:cNvSpPr/>
          <p:nvPr/>
        </p:nvSpPr>
        <p:spPr>
          <a:xfrm>
            <a:off x="4599714" y="2323336"/>
            <a:ext cx="2088000" cy="28201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59" name="Google Shape;159;p14"/>
          <p:cNvSpPr/>
          <p:nvPr/>
        </p:nvSpPr>
        <p:spPr>
          <a:xfrm>
            <a:off x="6742972" y="2323336"/>
            <a:ext cx="2401028" cy="28201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60" name="Google Shape;160;p14"/>
          <p:cNvSpPr/>
          <p:nvPr/>
        </p:nvSpPr>
        <p:spPr>
          <a:xfrm>
            <a:off x="0" y="2323336"/>
            <a:ext cx="2401200" cy="28201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61" name="Google Shape;161;p14"/>
          <p:cNvSpPr/>
          <p:nvPr/>
        </p:nvSpPr>
        <p:spPr>
          <a:xfrm>
            <a:off x="686555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62" name="Google Shape;162;p14"/>
          <p:cNvSpPr txBox="1"/>
          <p:nvPr>
            <p:ph idx="1" type="body"/>
          </p:nvPr>
        </p:nvSpPr>
        <p:spPr>
          <a:xfrm>
            <a:off x="585578" y="2043228"/>
            <a:ext cx="1675934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14"/>
          <p:cNvSpPr txBox="1"/>
          <p:nvPr>
            <p:ph idx="2" type="body"/>
          </p:nvPr>
        </p:nvSpPr>
        <p:spPr>
          <a:xfrm>
            <a:off x="420664" y="2440995"/>
            <a:ext cx="1840848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14"/>
          <p:cNvSpPr/>
          <p:nvPr>
            <p:ph idx="3" type="pic"/>
          </p:nvPr>
        </p:nvSpPr>
        <p:spPr>
          <a:xfrm>
            <a:off x="671303" y="1440953"/>
            <a:ext cx="549430" cy="452006"/>
          </a:xfrm>
          <a:prstGeom prst="rect">
            <a:avLst/>
          </a:prstGeom>
          <a:noFill/>
          <a:ln>
            <a:noFill/>
          </a:ln>
        </p:spPr>
      </p:sp>
      <p:sp>
        <p:nvSpPr>
          <p:cNvPr id="165" name="Google Shape;165;p14"/>
          <p:cNvSpPr/>
          <p:nvPr/>
        </p:nvSpPr>
        <p:spPr>
          <a:xfrm>
            <a:off x="2849794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66" name="Google Shape;166;p14"/>
          <p:cNvSpPr txBox="1"/>
          <p:nvPr>
            <p:ph idx="4" type="body"/>
          </p:nvPr>
        </p:nvSpPr>
        <p:spPr>
          <a:xfrm>
            <a:off x="2748817" y="2043228"/>
            <a:ext cx="1675934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7" name="Google Shape;167;p14"/>
          <p:cNvSpPr txBox="1"/>
          <p:nvPr>
            <p:ph idx="5" type="body"/>
          </p:nvPr>
        </p:nvSpPr>
        <p:spPr>
          <a:xfrm>
            <a:off x="2583903" y="2440995"/>
            <a:ext cx="1840848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8" name="Google Shape;168;p14"/>
          <p:cNvSpPr/>
          <p:nvPr>
            <p:ph idx="6" type="pic"/>
          </p:nvPr>
        </p:nvSpPr>
        <p:spPr>
          <a:xfrm>
            <a:off x="2834542" y="1440953"/>
            <a:ext cx="549430" cy="452006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14"/>
          <p:cNvSpPr/>
          <p:nvPr/>
        </p:nvSpPr>
        <p:spPr>
          <a:xfrm>
            <a:off x="4992525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70" name="Google Shape;170;p14"/>
          <p:cNvSpPr txBox="1"/>
          <p:nvPr>
            <p:ph idx="7" type="body"/>
          </p:nvPr>
        </p:nvSpPr>
        <p:spPr>
          <a:xfrm>
            <a:off x="4891548" y="2043228"/>
            <a:ext cx="1675934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" name="Google Shape;171;p14"/>
          <p:cNvSpPr txBox="1"/>
          <p:nvPr>
            <p:ph idx="8" type="body"/>
          </p:nvPr>
        </p:nvSpPr>
        <p:spPr>
          <a:xfrm>
            <a:off x="4726634" y="2440995"/>
            <a:ext cx="1840848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Google Shape;172;p14"/>
          <p:cNvSpPr/>
          <p:nvPr>
            <p:ph idx="9" type="pic"/>
          </p:nvPr>
        </p:nvSpPr>
        <p:spPr>
          <a:xfrm>
            <a:off x="4977273" y="1440953"/>
            <a:ext cx="549430" cy="452006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14"/>
          <p:cNvSpPr/>
          <p:nvPr/>
        </p:nvSpPr>
        <p:spPr>
          <a:xfrm>
            <a:off x="7146117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74" name="Google Shape;174;p14"/>
          <p:cNvSpPr txBox="1"/>
          <p:nvPr>
            <p:ph idx="13" type="body"/>
          </p:nvPr>
        </p:nvSpPr>
        <p:spPr>
          <a:xfrm>
            <a:off x="7045140" y="2043228"/>
            <a:ext cx="1675934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" name="Google Shape;175;p14"/>
          <p:cNvSpPr txBox="1"/>
          <p:nvPr>
            <p:ph idx="14" type="body"/>
          </p:nvPr>
        </p:nvSpPr>
        <p:spPr>
          <a:xfrm>
            <a:off x="6880226" y="2440995"/>
            <a:ext cx="1840848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14"/>
          <p:cNvSpPr/>
          <p:nvPr>
            <p:ph idx="15" type="pic"/>
          </p:nvPr>
        </p:nvSpPr>
        <p:spPr>
          <a:xfrm>
            <a:off x="7130865" y="1440953"/>
            <a:ext cx="549430" cy="452006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Google Shape;177;p14"/>
          <p:cNvSpPr txBox="1"/>
          <p:nvPr>
            <p:ph idx="16" type="body"/>
          </p:nvPr>
        </p:nvSpPr>
        <p:spPr>
          <a:xfrm>
            <a:off x="628650" y="769477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" name="Google Shape;178;p14"/>
          <p:cNvSpPr txBox="1"/>
          <p:nvPr>
            <p:ph idx="17" type="body"/>
          </p:nvPr>
        </p:nvSpPr>
        <p:spPr>
          <a:xfrm>
            <a:off x="628650" y="371859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" name="Google Shape;179;p14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180" name="Google Shape;18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tro ítems cajas">
  <p:cSld name="Cuatro ítems cajas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"/>
          <p:cNvSpPr txBox="1"/>
          <p:nvPr>
            <p:ph idx="1" type="body"/>
          </p:nvPr>
        </p:nvSpPr>
        <p:spPr>
          <a:xfrm>
            <a:off x="628650" y="769477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" name="Google Shape;183;p15"/>
          <p:cNvSpPr txBox="1"/>
          <p:nvPr>
            <p:ph idx="2" type="body"/>
          </p:nvPr>
        </p:nvSpPr>
        <p:spPr>
          <a:xfrm>
            <a:off x="628650" y="371859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Google Shape;184;p15"/>
          <p:cNvSpPr/>
          <p:nvPr/>
        </p:nvSpPr>
        <p:spPr>
          <a:xfrm>
            <a:off x="628650" y="1433532"/>
            <a:ext cx="3757720" cy="155991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85" name="Google Shape;185;p15"/>
          <p:cNvSpPr/>
          <p:nvPr/>
        </p:nvSpPr>
        <p:spPr>
          <a:xfrm>
            <a:off x="741748" y="1729213"/>
            <a:ext cx="535043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86" name="Google Shape;186;p15"/>
          <p:cNvSpPr txBox="1"/>
          <p:nvPr>
            <p:ph idx="3" type="body"/>
          </p:nvPr>
        </p:nvSpPr>
        <p:spPr>
          <a:xfrm>
            <a:off x="741787" y="1467909"/>
            <a:ext cx="3541453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Google Shape;187;p15"/>
          <p:cNvSpPr txBox="1"/>
          <p:nvPr>
            <p:ph idx="4" type="body"/>
          </p:nvPr>
        </p:nvSpPr>
        <p:spPr>
          <a:xfrm>
            <a:off x="741768" y="1822992"/>
            <a:ext cx="3541474" cy="10833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Google Shape;188;p15"/>
          <p:cNvSpPr/>
          <p:nvPr/>
        </p:nvSpPr>
        <p:spPr>
          <a:xfrm>
            <a:off x="628650" y="3062951"/>
            <a:ext cx="3757720" cy="155991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89" name="Google Shape;189;p15"/>
          <p:cNvSpPr/>
          <p:nvPr/>
        </p:nvSpPr>
        <p:spPr>
          <a:xfrm>
            <a:off x="741748" y="3358632"/>
            <a:ext cx="535043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90" name="Google Shape;190;p15"/>
          <p:cNvSpPr txBox="1"/>
          <p:nvPr>
            <p:ph idx="5" type="body"/>
          </p:nvPr>
        </p:nvSpPr>
        <p:spPr>
          <a:xfrm>
            <a:off x="741787" y="3097328"/>
            <a:ext cx="3541453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" name="Google Shape;191;p15"/>
          <p:cNvSpPr txBox="1"/>
          <p:nvPr>
            <p:ph idx="6" type="body"/>
          </p:nvPr>
        </p:nvSpPr>
        <p:spPr>
          <a:xfrm>
            <a:off x="741768" y="3452411"/>
            <a:ext cx="3541474" cy="10833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" name="Google Shape;192;p15"/>
          <p:cNvSpPr/>
          <p:nvPr/>
        </p:nvSpPr>
        <p:spPr>
          <a:xfrm>
            <a:off x="4465005" y="1433532"/>
            <a:ext cx="3757720" cy="155991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93" name="Google Shape;193;p15"/>
          <p:cNvSpPr/>
          <p:nvPr/>
        </p:nvSpPr>
        <p:spPr>
          <a:xfrm>
            <a:off x="4578103" y="1729213"/>
            <a:ext cx="535043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94" name="Google Shape;194;p15"/>
          <p:cNvSpPr txBox="1"/>
          <p:nvPr>
            <p:ph idx="7" type="body"/>
          </p:nvPr>
        </p:nvSpPr>
        <p:spPr>
          <a:xfrm>
            <a:off x="4578142" y="1467909"/>
            <a:ext cx="3541453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" name="Google Shape;195;p15"/>
          <p:cNvSpPr txBox="1"/>
          <p:nvPr>
            <p:ph idx="8" type="body"/>
          </p:nvPr>
        </p:nvSpPr>
        <p:spPr>
          <a:xfrm>
            <a:off x="4578123" y="1822992"/>
            <a:ext cx="3541474" cy="10833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" name="Google Shape;196;p15"/>
          <p:cNvSpPr/>
          <p:nvPr/>
        </p:nvSpPr>
        <p:spPr>
          <a:xfrm>
            <a:off x="4465005" y="3062951"/>
            <a:ext cx="3757720" cy="155991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97" name="Google Shape;197;p15"/>
          <p:cNvSpPr/>
          <p:nvPr/>
        </p:nvSpPr>
        <p:spPr>
          <a:xfrm>
            <a:off x="4578103" y="3358632"/>
            <a:ext cx="535043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98" name="Google Shape;198;p15"/>
          <p:cNvSpPr txBox="1"/>
          <p:nvPr>
            <p:ph idx="9" type="body"/>
          </p:nvPr>
        </p:nvSpPr>
        <p:spPr>
          <a:xfrm>
            <a:off x="4578142" y="3097328"/>
            <a:ext cx="3541453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" name="Google Shape;199;p15"/>
          <p:cNvSpPr txBox="1"/>
          <p:nvPr>
            <p:ph idx="13" type="body"/>
          </p:nvPr>
        </p:nvSpPr>
        <p:spPr>
          <a:xfrm>
            <a:off x="4578123" y="3452411"/>
            <a:ext cx="3541474" cy="10833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" name="Google Shape;200;p15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201" name="Google Shape;20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tro ítems con números">
  <p:cSld name="Cuatro ítems con números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"/>
          <p:cNvSpPr/>
          <p:nvPr/>
        </p:nvSpPr>
        <p:spPr>
          <a:xfrm>
            <a:off x="0" y="2189018"/>
            <a:ext cx="9144000" cy="29544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04" name="Google Shape;204;p16"/>
          <p:cNvSpPr txBox="1"/>
          <p:nvPr>
            <p:ph idx="1" type="body"/>
          </p:nvPr>
        </p:nvSpPr>
        <p:spPr>
          <a:xfrm>
            <a:off x="463736" y="2385856"/>
            <a:ext cx="1841471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" name="Google Shape;205;p16"/>
          <p:cNvSpPr txBox="1"/>
          <p:nvPr>
            <p:ph idx="2" type="body"/>
          </p:nvPr>
        </p:nvSpPr>
        <p:spPr>
          <a:xfrm>
            <a:off x="463736" y="2737903"/>
            <a:ext cx="1841471" cy="1914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Google Shape;206;p16"/>
          <p:cNvSpPr txBox="1"/>
          <p:nvPr>
            <p:ph idx="3" type="body"/>
          </p:nvPr>
        </p:nvSpPr>
        <p:spPr>
          <a:xfrm>
            <a:off x="2511532" y="2385856"/>
            <a:ext cx="1841471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" name="Google Shape;207;p16"/>
          <p:cNvSpPr txBox="1"/>
          <p:nvPr>
            <p:ph idx="4" type="body"/>
          </p:nvPr>
        </p:nvSpPr>
        <p:spPr>
          <a:xfrm>
            <a:off x="2511532" y="2737903"/>
            <a:ext cx="1841471" cy="1914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" name="Google Shape;208;p16"/>
          <p:cNvSpPr txBox="1"/>
          <p:nvPr>
            <p:ph idx="5" type="body"/>
          </p:nvPr>
        </p:nvSpPr>
        <p:spPr>
          <a:xfrm>
            <a:off x="4559328" y="2385856"/>
            <a:ext cx="1841471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" name="Google Shape;209;p16"/>
          <p:cNvSpPr txBox="1"/>
          <p:nvPr>
            <p:ph idx="6" type="body"/>
          </p:nvPr>
        </p:nvSpPr>
        <p:spPr>
          <a:xfrm>
            <a:off x="4559328" y="2737903"/>
            <a:ext cx="1841471" cy="1914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Google Shape;210;p16"/>
          <p:cNvSpPr/>
          <p:nvPr/>
        </p:nvSpPr>
        <p:spPr>
          <a:xfrm>
            <a:off x="635582" y="2175484"/>
            <a:ext cx="8640000" cy="18000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11" name="Google Shape;211;p16"/>
          <p:cNvSpPr txBox="1"/>
          <p:nvPr>
            <p:ph idx="7" type="body"/>
          </p:nvPr>
        </p:nvSpPr>
        <p:spPr>
          <a:xfrm>
            <a:off x="6607124" y="2392866"/>
            <a:ext cx="1841471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" name="Google Shape;212;p16"/>
          <p:cNvSpPr txBox="1"/>
          <p:nvPr>
            <p:ph idx="8" type="body"/>
          </p:nvPr>
        </p:nvSpPr>
        <p:spPr>
          <a:xfrm>
            <a:off x="6607124" y="2737903"/>
            <a:ext cx="1841471" cy="1914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" name="Google Shape;213;p16"/>
          <p:cNvSpPr txBox="1"/>
          <p:nvPr>
            <p:ph idx="9" type="body"/>
          </p:nvPr>
        </p:nvSpPr>
        <p:spPr>
          <a:xfrm>
            <a:off x="628650" y="769477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" name="Google Shape;214;p16"/>
          <p:cNvSpPr txBox="1"/>
          <p:nvPr>
            <p:ph idx="13" type="body"/>
          </p:nvPr>
        </p:nvSpPr>
        <p:spPr>
          <a:xfrm>
            <a:off x="628650" y="371859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" name="Google Shape;215;p16"/>
          <p:cNvSpPr/>
          <p:nvPr/>
        </p:nvSpPr>
        <p:spPr>
          <a:xfrm>
            <a:off x="565650" y="2118308"/>
            <a:ext cx="126000" cy="126000"/>
          </a:xfrm>
          <a:prstGeom prst="ellipse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16" name="Google Shape;216;p16"/>
          <p:cNvSpPr/>
          <p:nvPr/>
        </p:nvSpPr>
        <p:spPr>
          <a:xfrm>
            <a:off x="2620497" y="2118308"/>
            <a:ext cx="126000" cy="126000"/>
          </a:xfrm>
          <a:prstGeom prst="ellipse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17" name="Google Shape;217;p16"/>
          <p:cNvSpPr/>
          <p:nvPr/>
        </p:nvSpPr>
        <p:spPr>
          <a:xfrm>
            <a:off x="4675344" y="2118308"/>
            <a:ext cx="126000" cy="126000"/>
          </a:xfrm>
          <a:prstGeom prst="ellipse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18" name="Google Shape;218;p16"/>
          <p:cNvSpPr/>
          <p:nvPr/>
        </p:nvSpPr>
        <p:spPr>
          <a:xfrm>
            <a:off x="6730192" y="2118308"/>
            <a:ext cx="126000" cy="126000"/>
          </a:xfrm>
          <a:prstGeom prst="ellipse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19" name="Google Shape;219;p16"/>
          <p:cNvSpPr txBox="1"/>
          <p:nvPr/>
        </p:nvSpPr>
        <p:spPr>
          <a:xfrm>
            <a:off x="463738" y="1499374"/>
            <a:ext cx="65155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2800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01</a:t>
            </a:r>
            <a:endParaRPr/>
          </a:p>
        </p:txBody>
      </p:sp>
      <p:sp>
        <p:nvSpPr>
          <p:cNvPr id="220" name="Google Shape;220;p16"/>
          <p:cNvSpPr txBox="1"/>
          <p:nvPr/>
        </p:nvSpPr>
        <p:spPr>
          <a:xfrm>
            <a:off x="2511902" y="1499374"/>
            <a:ext cx="65155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2800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02</a:t>
            </a:r>
            <a:endParaRPr/>
          </a:p>
        </p:txBody>
      </p:sp>
      <p:sp>
        <p:nvSpPr>
          <p:cNvPr id="221" name="Google Shape;221;p16"/>
          <p:cNvSpPr txBox="1"/>
          <p:nvPr/>
        </p:nvSpPr>
        <p:spPr>
          <a:xfrm>
            <a:off x="4560066" y="1499374"/>
            <a:ext cx="65155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2800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03</a:t>
            </a:r>
            <a:endParaRPr/>
          </a:p>
        </p:txBody>
      </p:sp>
      <p:sp>
        <p:nvSpPr>
          <p:cNvPr id="222" name="Google Shape;222;p16"/>
          <p:cNvSpPr txBox="1"/>
          <p:nvPr/>
        </p:nvSpPr>
        <p:spPr>
          <a:xfrm>
            <a:off x="6608230" y="1499374"/>
            <a:ext cx="65155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2800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04</a:t>
            </a:r>
            <a:endParaRPr/>
          </a:p>
        </p:txBody>
      </p:sp>
      <p:sp>
        <p:nvSpPr>
          <p:cNvPr id="223" name="Google Shape;223;p16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224" name="Google Shape;22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tro ítems con icono de mano">
  <p:cSld name="Cuatro ítems con icono de mano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7"/>
          <p:cNvSpPr txBox="1"/>
          <p:nvPr>
            <p:ph idx="1" type="body"/>
          </p:nvPr>
        </p:nvSpPr>
        <p:spPr>
          <a:xfrm>
            <a:off x="463736" y="2718559"/>
            <a:ext cx="1840461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" name="Google Shape;227;p17"/>
          <p:cNvSpPr txBox="1"/>
          <p:nvPr>
            <p:ph idx="2" type="body"/>
          </p:nvPr>
        </p:nvSpPr>
        <p:spPr>
          <a:xfrm>
            <a:off x="463736" y="3070606"/>
            <a:ext cx="1840461" cy="1573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" name="Google Shape;228;p17"/>
          <p:cNvSpPr txBox="1"/>
          <p:nvPr>
            <p:ph idx="3" type="body"/>
          </p:nvPr>
        </p:nvSpPr>
        <p:spPr>
          <a:xfrm>
            <a:off x="2511532" y="2718559"/>
            <a:ext cx="1840461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" name="Google Shape;229;p17"/>
          <p:cNvSpPr txBox="1"/>
          <p:nvPr>
            <p:ph idx="4" type="body"/>
          </p:nvPr>
        </p:nvSpPr>
        <p:spPr>
          <a:xfrm>
            <a:off x="2511532" y="3070606"/>
            <a:ext cx="1840461" cy="1573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0" name="Google Shape;230;p17"/>
          <p:cNvSpPr txBox="1"/>
          <p:nvPr>
            <p:ph idx="5" type="body"/>
          </p:nvPr>
        </p:nvSpPr>
        <p:spPr>
          <a:xfrm>
            <a:off x="4559328" y="2718559"/>
            <a:ext cx="1840461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1" name="Google Shape;231;p17"/>
          <p:cNvSpPr txBox="1"/>
          <p:nvPr>
            <p:ph idx="6" type="body"/>
          </p:nvPr>
        </p:nvSpPr>
        <p:spPr>
          <a:xfrm>
            <a:off x="4559328" y="3070606"/>
            <a:ext cx="1840461" cy="1573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" name="Google Shape;232;p17"/>
          <p:cNvSpPr txBox="1"/>
          <p:nvPr>
            <p:ph idx="7" type="body"/>
          </p:nvPr>
        </p:nvSpPr>
        <p:spPr>
          <a:xfrm>
            <a:off x="6607124" y="2725569"/>
            <a:ext cx="1840461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3" name="Google Shape;233;p17"/>
          <p:cNvSpPr txBox="1"/>
          <p:nvPr>
            <p:ph idx="8" type="body"/>
          </p:nvPr>
        </p:nvSpPr>
        <p:spPr>
          <a:xfrm>
            <a:off x="6607124" y="3070606"/>
            <a:ext cx="1840461" cy="1573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" name="Google Shape;234;p17"/>
          <p:cNvSpPr txBox="1"/>
          <p:nvPr>
            <p:ph idx="9" type="body"/>
          </p:nvPr>
        </p:nvSpPr>
        <p:spPr>
          <a:xfrm>
            <a:off x="628650" y="769477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" name="Google Shape;235;p17"/>
          <p:cNvSpPr txBox="1"/>
          <p:nvPr>
            <p:ph idx="13" type="body"/>
          </p:nvPr>
        </p:nvSpPr>
        <p:spPr>
          <a:xfrm>
            <a:off x="628650" y="371859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" name="Google Shape;236;p17"/>
          <p:cNvSpPr/>
          <p:nvPr/>
        </p:nvSpPr>
        <p:spPr>
          <a:xfrm>
            <a:off x="848354" y="1472360"/>
            <a:ext cx="1071224" cy="1054153"/>
          </a:xfrm>
          <a:prstGeom prst="ellipse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37" name="Google Shape;237;p17"/>
          <p:cNvSpPr/>
          <p:nvPr/>
        </p:nvSpPr>
        <p:spPr>
          <a:xfrm>
            <a:off x="2895362" y="1472036"/>
            <a:ext cx="1072800" cy="1054800"/>
          </a:xfrm>
          <a:prstGeom prst="ellipse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38" name="Google Shape;238;p17"/>
          <p:cNvSpPr/>
          <p:nvPr/>
        </p:nvSpPr>
        <p:spPr>
          <a:xfrm>
            <a:off x="4943158" y="1472036"/>
            <a:ext cx="1072800" cy="1054800"/>
          </a:xfrm>
          <a:prstGeom prst="ellipse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cxnSp>
        <p:nvCxnSpPr>
          <p:cNvPr id="239" name="Google Shape;239;p17"/>
          <p:cNvCxnSpPr>
            <a:stCxn id="236" idx="6"/>
            <a:endCxn id="237" idx="2"/>
          </p:cNvCxnSpPr>
          <p:nvPr/>
        </p:nvCxnSpPr>
        <p:spPr>
          <a:xfrm>
            <a:off x="1919578" y="1999437"/>
            <a:ext cx="975900" cy="0"/>
          </a:xfrm>
          <a:prstGeom prst="straightConnector1">
            <a:avLst/>
          </a:prstGeom>
          <a:noFill/>
          <a:ln cap="flat" cmpd="sng" w="19050">
            <a:solidFill>
              <a:srgbClr val="1AB2E8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240" name="Google Shape;240;p17"/>
          <p:cNvCxnSpPr>
            <a:stCxn id="237" idx="6"/>
            <a:endCxn id="238" idx="2"/>
          </p:cNvCxnSpPr>
          <p:nvPr/>
        </p:nvCxnSpPr>
        <p:spPr>
          <a:xfrm>
            <a:off x="3968162" y="1999436"/>
            <a:ext cx="975000" cy="0"/>
          </a:xfrm>
          <a:prstGeom prst="straightConnector1">
            <a:avLst/>
          </a:prstGeom>
          <a:noFill/>
          <a:ln cap="flat" cmpd="sng" w="19050">
            <a:solidFill>
              <a:srgbClr val="1AB2E8"/>
            </a:solidFill>
            <a:prstDash val="dot"/>
            <a:miter lim="800000"/>
            <a:headEnd len="sm" w="sm" type="none"/>
            <a:tailEnd len="sm" w="sm" type="none"/>
          </a:ln>
        </p:spPr>
      </p:cxnSp>
      <p:pic>
        <p:nvPicPr>
          <p:cNvPr id="241" name="Google Shape;24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0966" y="1666436"/>
            <a:ext cx="666000" cy="6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8762" y="1666436"/>
            <a:ext cx="666000" cy="6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6558" y="1666436"/>
            <a:ext cx="666000" cy="666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p17"/>
          <p:cNvCxnSpPr>
            <a:stCxn id="238" idx="6"/>
            <a:endCxn id="245" idx="2"/>
          </p:cNvCxnSpPr>
          <p:nvPr/>
        </p:nvCxnSpPr>
        <p:spPr>
          <a:xfrm>
            <a:off x="6015958" y="1999436"/>
            <a:ext cx="975000" cy="0"/>
          </a:xfrm>
          <a:prstGeom prst="straightConnector1">
            <a:avLst/>
          </a:prstGeom>
          <a:noFill/>
          <a:ln cap="flat" cmpd="sng" w="19050">
            <a:solidFill>
              <a:srgbClr val="1AB2E8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245" name="Google Shape;245;p17"/>
          <p:cNvSpPr/>
          <p:nvPr/>
        </p:nvSpPr>
        <p:spPr>
          <a:xfrm>
            <a:off x="6990954" y="1472036"/>
            <a:ext cx="1072800" cy="1054800"/>
          </a:xfrm>
          <a:prstGeom prst="ellipse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246" name="Google Shape;24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94354" y="1666436"/>
            <a:ext cx="666000" cy="6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7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248" name="Google Shape;248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nco ítems">
  <p:cSld name="Cinco ítems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8"/>
          <p:cNvSpPr/>
          <p:nvPr/>
        </p:nvSpPr>
        <p:spPr>
          <a:xfrm>
            <a:off x="0" y="2323336"/>
            <a:ext cx="9144000" cy="28201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51" name="Google Shape;251;p18"/>
          <p:cNvSpPr/>
          <p:nvPr/>
        </p:nvSpPr>
        <p:spPr>
          <a:xfrm>
            <a:off x="729628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52" name="Google Shape;252;p18"/>
          <p:cNvSpPr txBox="1"/>
          <p:nvPr>
            <p:ph idx="1" type="body"/>
          </p:nvPr>
        </p:nvSpPr>
        <p:spPr>
          <a:xfrm>
            <a:off x="628651" y="2043228"/>
            <a:ext cx="1432904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" name="Google Shape;253;p18"/>
          <p:cNvSpPr txBox="1"/>
          <p:nvPr>
            <p:ph idx="2" type="body"/>
          </p:nvPr>
        </p:nvSpPr>
        <p:spPr>
          <a:xfrm>
            <a:off x="463736" y="2440995"/>
            <a:ext cx="1597819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" name="Google Shape;254;p18"/>
          <p:cNvSpPr/>
          <p:nvPr>
            <p:ph idx="3" type="pic"/>
          </p:nvPr>
        </p:nvSpPr>
        <p:spPr>
          <a:xfrm>
            <a:off x="714376" y="1440953"/>
            <a:ext cx="549430" cy="452006"/>
          </a:xfrm>
          <a:prstGeom prst="rect">
            <a:avLst/>
          </a:prstGeom>
          <a:noFill/>
          <a:ln>
            <a:noFill/>
          </a:ln>
        </p:spPr>
      </p:sp>
      <p:sp>
        <p:nvSpPr>
          <p:cNvPr id="255" name="Google Shape;255;p18"/>
          <p:cNvSpPr/>
          <p:nvPr/>
        </p:nvSpPr>
        <p:spPr>
          <a:xfrm>
            <a:off x="2425794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56" name="Google Shape;256;p18"/>
          <p:cNvSpPr txBox="1"/>
          <p:nvPr>
            <p:ph idx="4" type="body"/>
          </p:nvPr>
        </p:nvSpPr>
        <p:spPr>
          <a:xfrm>
            <a:off x="2324817" y="2043228"/>
            <a:ext cx="1432904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" name="Google Shape;257;p18"/>
          <p:cNvSpPr txBox="1"/>
          <p:nvPr>
            <p:ph idx="5" type="body"/>
          </p:nvPr>
        </p:nvSpPr>
        <p:spPr>
          <a:xfrm>
            <a:off x="2159902" y="2440995"/>
            <a:ext cx="1597819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" name="Google Shape;258;p18"/>
          <p:cNvSpPr/>
          <p:nvPr>
            <p:ph idx="6" type="pic"/>
          </p:nvPr>
        </p:nvSpPr>
        <p:spPr>
          <a:xfrm>
            <a:off x="2410542" y="1440953"/>
            <a:ext cx="549430" cy="452006"/>
          </a:xfrm>
          <a:prstGeom prst="rect">
            <a:avLst/>
          </a:prstGeom>
          <a:noFill/>
          <a:ln>
            <a:noFill/>
          </a:ln>
        </p:spPr>
      </p:sp>
      <p:sp>
        <p:nvSpPr>
          <p:cNvPr id="259" name="Google Shape;259;p18"/>
          <p:cNvSpPr/>
          <p:nvPr/>
        </p:nvSpPr>
        <p:spPr>
          <a:xfrm>
            <a:off x="4121960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60" name="Google Shape;260;p18"/>
          <p:cNvSpPr txBox="1"/>
          <p:nvPr>
            <p:ph idx="7" type="body"/>
          </p:nvPr>
        </p:nvSpPr>
        <p:spPr>
          <a:xfrm>
            <a:off x="4020983" y="2043228"/>
            <a:ext cx="1432904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" name="Google Shape;261;p18"/>
          <p:cNvSpPr txBox="1"/>
          <p:nvPr>
            <p:ph idx="8" type="body"/>
          </p:nvPr>
        </p:nvSpPr>
        <p:spPr>
          <a:xfrm>
            <a:off x="3856068" y="2440995"/>
            <a:ext cx="1597819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" name="Google Shape;262;p18"/>
          <p:cNvSpPr/>
          <p:nvPr>
            <p:ph idx="9" type="pic"/>
          </p:nvPr>
        </p:nvSpPr>
        <p:spPr>
          <a:xfrm>
            <a:off x="4106708" y="1440953"/>
            <a:ext cx="549430" cy="452006"/>
          </a:xfrm>
          <a:prstGeom prst="rect">
            <a:avLst/>
          </a:prstGeom>
          <a:noFill/>
          <a:ln>
            <a:noFill/>
          </a:ln>
        </p:spPr>
      </p:sp>
      <p:sp>
        <p:nvSpPr>
          <p:cNvPr id="263" name="Google Shape;263;p18"/>
          <p:cNvSpPr/>
          <p:nvPr/>
        </p:nvSpPr>
        <p:spPr>
          <a:xfrm>
            <a:off x="5818126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64" name="Google Shape;264;p18"/>
          <p:cNvSpPr txBox="1"/>
          <p:nvPr>
            <p:ph idx="13" type="body"/>
          </p:nvPr>
        </p:nvSpPr>
        <p:spPr>
          <a:xfrm>
            <a:off x="5717149" y="2043228"/>
            <a:ext cx="1432904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" name="Google Shape;265;p18"/>
          <p:cNvSpPr txBox="1"/>
          <p:nvPr>
            <p:ph idx="14" type="body"/>
          </p:nvPr>
        </p:nvSpPr>
        <p:spPr>
          <a:xfrm>
            <a:off x="5552234" y="2440995"/>
            <a:ext cx="1597819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" name="Google Shape;266;p18"/>
          <p:cNvSpPr/>
          <p:nvPr>
            <p:ph idx="15" type="pic"/>
          </p:nvPr>
        </p:nvSpPr>
        <p:spPr>
          <a:xfrm>
            <a:off x="5802874" y="1440953"/>
            <a:ext cx="549430" cy="452006"/>
          </a:xfrm>
          <a:prstGeom prst="rect">
            <a:avLst/>
          </a:prstGeom>
          <a:noFill/>
          <a:ln>
            <a:noFill/>
          </a:ln>
        </p:spPr>
      </p:sp>
      <p:sp>
        <p:nvSpPr>
          <p:cNvPr id="267" name="Google Shape;267;p18"/>
          <p:cNvSpPr/>
          <p:nvPr/>
        </p:nvSpPr>
        <p:spPr>
          <a:xfrm>
            <a:off x="7512121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68" name="Google Shape;268;p18"/>
          <p:cNvSpPr txBox="1"/>
          <p:nvPr>
            <p:ph idx="16" type="body"/>
          </p:nvPr>
        </p:nvSpPr>
        <p:spPr>
          <a:xfrm>
            <a:off x="7411144" y="2043228"/>
            <a:ext cx="1432904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" name="Google Shape;269;p18"/>
          <p:cNvSpPr txBox="1"/>
          <p:nvPr>
            <p:ph idx="17" type="body"/>
          </p:nvPr>
        </p:nvSpPr>
        <p:spPr>
          <a:xfrm>
            <a:off x="7246229" y="2440995"/>
            <a:ext cx="1597819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" name="Google Shape;270;p18"/>
          <p:cNvSpPr/>
          <p:nvPr>
            <p:ph idx="18" type="pic"/>
          </p:nvPr>
        </p:nvSpPr>
        <p:spPr>
          <a:xfrm>
            <a:off x="7496869" y="1440953"/>
            <a:ext cx="549430" cy="452006"/>
          </a:xfrm>
          <a:prstGeom prst="rect">
            <a:avLst/>
          </a:prstGeom>
          <a:noFill/>
          <a:ln>
            <a:noFill/>
          </a:ln>
        </p:spPr>
      </p:sp>
      <p:sp>
        <p:nvSpPr>
          <p:cNvPr id="271" name="Google Shape;271;p18"/>
          <p:cNvSpPr txBox="1"/>
          <p:nvPr>
            <p:ph idx="19" type="body"/>
          </p:nvPr>
        </p:nvSpPr>
        <p:spPr>
          <a:xfrm>
            <a:off x="628650" y="769477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" name="Google Shape;272;p18"/>
          <p:cNvSpPr txBox="1"/>
          <p:nvPr>
            <p:ph idx="20" type="body"/>
          </p:nvPr>
        </p:nvSpPr>
        <p:spPr>
          <a:xfrm>
            <a:off x="628650" y="371859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" name="Google Shape;273;p18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274" name="Google Shape;27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ADN">
  <p:cSld name="1_ADN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2774" y="1251117"/>
            <a:ext cx="629752" cy="629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78826" y="1251117"/>
            <a:ext cx="629752" cy="629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64709" y="1251117"/>
            <a:ext cx="629752" cy="6297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9" name="Google Shape;279;p19"/>
          <p:cNvCxnSpPr/>
          <p:nvPr/>
        </p:nvCxnSpPr>
        <p:spPr>
          <a:xfrm>
            <a:off x="2332526" y="1444445"/>
            <a:ext cx="1946300" cy="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280" name="Google Shape;280;p19"/>
          <p:cNvSpPr/>
          <p:nvPr/>
        </p:nvSpPr>
        <p:spPr>
          <a:xfrm>
            <a:off x="4542990" y="1393733"/>
            <a:ext cx="101425" cy="1014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81" name="Google Shape;281;p19"/>
          <p:cNvSpPr txBox="1"/>
          <p:nvPr/>
        </p:nvSpPr>
        <p:spPr>
          <a:xfrm>
            <a:off x="3891589" y="1991009"/>
            <a:ext cx="140134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1400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Mediano Plazo</a:t>
            </a:r>
            <a:endParaRPr/>
          </a:p>
        </p:txBody>
      </p:sp>
      <p:cxnSp>
        <p:nvCxnSpPr>
          <p:cNvPr id="282" name="Google Shape;282;p19"/>
          <p:cNvCxnSpPr/>
          <p:nvPr/>
        </p:nvCxnSpPr>
        <p:spPr>
          <a:xfrm>
            <a:off x="586732" y="1444490"/>
            <a:ext cx="1116042" cy="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283" name="Google Shape;283;p19"/>
          <p:cNvSpPr/>
          <p:nvPr/>
        </p:nvSpPr>
        <p:spPr>
          <a:xfrm>
            <a:off x="1966938" y="1393778"/>
            <a:ext cx="101425" cy="1014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84" name="Google Shape;284;p19"/>
          <p:cNvSpPr txBox="1"/>
          <p:nvPr/>
        </p:nvSpPr>
        <p:spPr>
          <a:xfrm>
            <a:off x="1463539" y="1977350"/>
            <a:ext cx="114646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1400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Corto Plazo</a:t>
            </a:r>
            <a:endParaRPr/>
          </a:p>
        </p:txBody>
      </p:sp>
      <p:cxnSp>
        <p:nvCxnSpPr>
          <p:cNvPr id="285" name="Google Shape;285;p19"/>
          <p:cNvCxnSpPr/>
          <p:nvPr/>
        </p:nvCxnSpPr>
        <p:spPr>
          <a:xfrm>
            <a:off x="4908578" y="1442351"/>
            <a:ext cx="1956131" cy="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286" name="Google Shape;286;p19"/>
          <p:cNvSpPr/>
          <p:nvPr/>
        </p:nvSpPr>
        <p:spPr>
          <a:xfrm>
            <a:off x="7128873" y="1391639"/>
            <a:ext cx="101425" cy="1014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cxnSp>
        <p:nvCxnSpPr>
          <p:cNvPr id="287" name="Google Shape;287;p19"/>
          <p:cNvCxnSpPr/>
          <p:nvPr/>
        </p:nvCxnSpPr>
        <p:spPr>
          <a:xfrm>
            <a:off x="7494461" y="1442351"/>
            <a:ext cx="952765" cy="0"/>
          </a:xfrm>
          <a:prstGeom prst="straightConnector1">
            <a:avLst/>
          </a:prstGeom>
          <a:noFill/>
          <a:ln cap="flat" cmpd="sng" w="28575">
            <a:solidFill>
              <a:srgbClr val="BFBFBF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288" name="Google Shape;288;p19"/>
          <p:cNvSpPr txBox="1"/>
          <p:nvPr/>
        </p:nvSpPr>
        <p:spPr>
          <a:xfrm>
            <a:off x="6639191" y="1996343"/>
            <a:ext cx="116730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1400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Largo Plazo</a:t>
            </a:r>
            <a:endParaRPr/>
          </a:p>
        </p:txBody>
      </p:sp>
      <p:sp>
        <p:nvSpPr>
          <p:cNvPr id="289" name="Google Shape;289;p19"/>
          <p:cNvSpPr txBox="1"/>
          <p:nvPr>
            <p:ph idx="1" type="body"/>
          </p:nvPr>
        </p:nvSpPr>
        <p:spPr>
          <a:xfrm>
            <a:off x="1275275" y="2209800"/>
            <a:ext cx="1432904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erriweather Sans"/>
              <a:buNone/>
              <a:defRPr b="0" i="0" sz="10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0" name="Google Shape;290;p19"/>
          <p:cNvSpPr txBox="1"/>
          <p:nvPr>
            <p:ph idx="2" type="body"/>
          </p:nvPr>
        </p:nvSpPr>
        <p:spPr>
          <a:xfrm>
            <a:off x="1110360" y="2571751"/>
            <a:ext cx="1706483" cy="1695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857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erriweather Sans"/>
              <a:buChar char="»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erriweather Sans"/>
              <a:buChar char="»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Fira Sans Light"/>
              <a:buChar char="•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1" name="Google Shape;291;p19"/>
          <p:cNvSpPr txBox="1"/>
          <p:nvPr>
            <p:ph idx="3" type="body"/>
          </p:nvPr>
        </p:nvSpPr>
        <p:spPr>
          <a:xfrm>
            <a:off x="3870991" y="2209800"/>
            <a:ext cx="1432904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erriweather Sans"/>
              <a:buNone/>
              <a:defRPr b="0" i="0" sz="10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2" name="Google Shape;292;p19"/>
          <p:cNvSpPr txBox="1"/>
          <p:nvPr>
            <p:ph idx="4" type="body"/>
          </p:nvPr>
        </p:nvSpPr>
        <p:spPr>
          <a:xfrm>
            <a:off x="3706076" y="2571751"/>
            <a:ext cx="1706483" cy="1695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857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erriweather Sans"/>
              <a:buChar char="»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erriweather Sans"/>
              <a:buChar char="»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Fira Sans Light"/>
              <a:buChar char="•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3" name="Google Shape;293;p19"/>
          <p:cNvSpPr txBox="1"/>
          <p:nvPr>
            <p:ph idx="5" type="body"/>
          </p:nvPr>
        </p:nvSpPr>
        <p:spPr>
          <a:xfrm>
            <a:off x="6506036" y="2209800"/>
            <a:ext cx="1432904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erriweather Sans"/>
              <a:buNone/>
              <a:defRPr b="0" i="0" sz="10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4" name="Google Shape;294;p19"/>
          <p:cNvSpPr txBox="1"/>
          <p:nvPr>
            <p:ph idx="6" type="body"/>
          </p:nvPr>
        </p:nvSpPr>
        <p:spPr>
          <a:xfrm>
            <a:off x="6341121" y="2571751"/>
            <a:ext cx="1706483" cy="1695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857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erriweather Sans"/>
              <a:buChar char="»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Fira Sans Light"/>
              <a:buChar char="•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5" name="Google Shape;295;p19"/>
          <p:cNvSpPr txBox="1"/>
          <p:nvPr>
            <p:ph idx="7" type="body"/>
          </p:nvPr>
        </p:nvSpPr>
        <p:spPr>
          <a:xfrm>
            <a:off x="628650" y="371859"/>
            <a:ext cx="7818576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6" name="Google Shape;296;p19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297" name="Google Shape;29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ADN">
  <p:cSld name="2_ADN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"/>
          <p:cNvSpPr txBox="1"/>
          <p:nvPr>
            <p:ph idx="1" type="body"/>
          </p:nvPr>
        </p:nvSpPr>
        <p:spPr>
          <a:xfrm>
            <a:off x="1275275" y="1872448"/>
            <a:ext cx="1432904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erriweather Sans"/>
              <a:buNone/>
              <a:defRPr b="0" i="0" sz="10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20"/>
          <p:cNvSpPr txBox="1"/>
          <p:nvPr>
            <p:ph idx="2" type="body"/>
          </p:nvPr>
        </p:nvSpPr>
        <p:spPr>
          <a:xfrm>
            <a:off x="1110360" y="2234399"/>
            <a:ext cx="1706483" cy="1695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857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erriweather Sans"/>
              <a:buChar char="»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erriweather Sans"/>
              <a:buChar char="»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Fira Sans Light"/>
              <a:buChar char="•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1" name="Google Shape;301;p20"/>
          <p:cNvSpPr txBox="1"/>
          <p:nvPr>
            <p:ph idx="3" type="body"/>
          </p:nvPr>
        </p:nvSpPr>
        <p:spPr>
          <a:xfrm>
            <a:off x="3870991" y="1872448"/>
            <a:ext cx="1432904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erriweather Sans"/>
              <a:buNone/>
              <a:defRPr b="0" i="0" sz="10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2" name="Google Shape;302;p20"/>
          <p:cNvSpPr txBox="1"/>
          <p:nvPr>
            <p:ph idx="4" type="body"/>
          </p:nvPr>
        </p:nvSpPr>
        <p:spPr>
          <a:xfrm>
            <a:off x="3706076" y="2234399"/>
            <a:ext cx="1706483" cy="1695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857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erriweather Sans"/>
              <a:buChar char="»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erriweather Sans"/>
              <a:buChar char="»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Fira Sans Light"/>
              <a:buChar char="•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3" name="Google Shape;303;p20"/>
          <p:cNvSpPr txBox="1"/>
          <p:nvPr>
            <p:ph idx="5" type="body"/>
          </p:nvPr>
        </p:nvSpPr>
        <p:spPr>
          <a:xfrm>
            <a:off x="6506036" y="1872448"/>
            <a:ext cx="1432904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erriweather Sans"/>
              <a:buNone/>
              <a:defRPr b="0" i="0" sz="10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4" name="Google Shape;304;p20"/>
          <p:cNvSpPr txBox="1"/>
          <p:nvPr>
            <p:ph idx="6" type="body"/>
          </p:nvPr>
        </p:nvSpPr>
        <p:spPr>
          <a:xfrm>
            <a:off x="6341121" y="2234399"/>
            <a:ext cx="1706483" cy="1695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857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Merriweather Sans"/>
              <a:buChar char="»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Fira Sans Light"/>
              <a:buChar char="•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20"/>
          <p:cNvSpPr txBox="1"/>
          <p:nvPr>
            <p:ph idx="7" type="body"/>
          </p:nvPr>
        </p:nvSpPr>
        <p:spPr>
          <a:xfrm>
            <a:off x="628650" y="371859"/>
            <a:ext cx="7818576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6" name="Google Shape;306;p20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307" name="Google Shape;30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">
  <p:cSld name="Final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/>
        </p:nvSpPr>
        <p:spPr>
          <a:xfrm>
            <a:off x="3561269" y="4079362"/>
            <a:ext cx="202145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Monseñor Eyzaguirre 620, Ñuñoa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info@unholster.com</a:t>
            </a:r>
            <a:endParaRPr b="0" i="0" sz="900" u="none" cap="none" strike="noStrike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descr="Imagen que contiene plato, dibujo, alimentos&#10;&#10;Descripción generada automáticamente" id="19" name="Google Shape;1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72131" y="4448694"/>
            <a:ext cx="1323502" cy="35740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/>
        </p:nvSpPr>
        <p:spPr>
          <a:xfrm>
            <a:off x="2140886" y="3095702"/>
            <a:ext cx="486222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2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Conoce la experiencia Unholster</a:t>
            </a:r>
            <a:endParaRPr b="1" i="0" sz="2400" u="none" cap="none" strike="noStrike">
              <a:solidFill>
                <a:schemeClr val="dk1"/>
              </a:solidFill>
              <a:latin typeface="Frank Ruhl Libre Black"/>
              <a:ea typeface="Frank Ruhl Libre Black"/>
              <a:cs typeface="Frank Ruhl Libre Black"/>
              <a:sym typeface="Frank Ruhl Libre Black"/>
            </a:endParaRPr>
          </a:p>
        </p:txBody>
      </p:sp>
      <p:pic>
        <p:nvPicPr>
          <p:cNvPr descr="Código QR&#10;&#10;Descripción generada automáticamente" id="21" name="Google Shape;2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1328" y="906885"/>
            <a:ext cx="2181345" cy="218134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/>
          <p:nvPr/>
        </p:nvSpPr>
        <p:spPr>
          <a:xfrm>
            <a:off x="3438514" y="3649087"/>
            <a:ext cx="226696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16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www.unholster.com</a:t>
            </a:r>
            <a:endParaRPr b="1" i="0" sz="1600" u="none" cap="none" strike="noStrike">
              <a:solidFill>
                <a:srgbClr val="009FE3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7264" y="4483875"/>
            <a:ext cx="989473" cy="161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grande">
  <p:cSld name="Imagen grande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1"/>
          <p:cNvSpPr txBox="1"/>
          <p:nvPr>
            <p:ph idx="1" type="body"/>
          </p:nvPr>
        </p:nvSpPr>
        <p:spPr>
          <a:xfrm>
            <a:off x="380253" y="371859"/>
            <a:ext cx="8515910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0" name="Google Shape;310;p21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311" name="Google Shape;311;p21"/>
          <p:cNvSpPr txBox="1"/>
          <p:nvPr>
            <p:ph idx="2" type="body"/>
          </p:nvPr>
        </p:nvSpPr>
        <p:spPr>
          <a:xfrm>
            <a:off x="380253" y="816537"/>
            <a:ext cx="8515910" cy="386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Char char="»"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12" name="Google Shape;31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y fotos">
  <p:cSld name="Texto y fotos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2"/>
          <p:cNvSpPr txBox="1"/>
          <p:nvPr>
            <p:ph idx="1" type="body"/>
          </p:nvPr>
        </p:nvSpPr>
        <p:spPr>
          <a:xfrm>
            <a:off x="628650" y="1383818"/>
            <a:ext cx="3625849" cy="3023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Fira Sans Light"/>
              <a:buChar char="•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Fira Sans Light"/>
              <a:buChar char="•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Fira Sans Light"/>
              <a:buChar char="•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5" name="Google Shape;315;p22"/>
          <p:cNvSpPr txBox="1"/>
          <p:nvPr>
            <p:ph idx="2" type="body"/>
          </p:nvPr>
        </p:nvSpPr>
        <p:spPr>
          <a:xfrm>
            <a:off x="628651" y="769477"/>
            <a:ext cx="3625849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6" name="Google Shape;316;p22"/>
          <p:cNvSpPr txBox="1"/>
          <p:nvPr>
            <p:ph idx="3" type="body"/>
          </p:nvPr>
        </p:nvSpPr>
        <p:spPr>
          <a:xfrm>
            <a:off x="628651" y="371859"/>
            <a:ext cx="3625848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7" name="Google Shape;317;p22"/>
          <p:cNvSpPr/>
          <p:nvPr>
            <p:ph idx="4" type="pic"/>
          </p:nvPr>
        </p:nvSpPr>
        <p:spPr>
          <a:xfrm>
            <a:off x="4592172" y="-7434"/>
            <a:ext cx="4539792" cy="2581836"/>
          </a:xfrm>
          <a:prstGeom prst="rect">
            <a:avLst/>
          </a:prstGeom>
          <a:noFill/>
          <a:ln>
            <a:noFill/>
          </a:ln>
        </p:spPr>
      </p:sp>
      <p:sp>
        <p:nvSpPr>
          <p:cNvPr id="318" name="Google Shape;318;p22"/>
          <p:cNvSpPr/>
          <p:nvPr>
            <p:ph idx="5" type="pic"/>
          </p:nvPr>
        </p:nvSpPr>
        <p:spPr>
          <a:xfrm>
            <a:off x="4593992" y="2576420"/>
            <a:ext cx="2269896" cy="2581835"/>
          </a:xfrm>
          <a:prstGeom prst="rect">
            <a:avLst/>
          </a:prstGeom>
          <a:noFill/>
          <a:ln>
            <a:noFill/>
          </a:ln>
        </p:spPr>
      </p:sp>
      <p:sp>
        <p:nvSpPr>
          <p:cNvPr id="319" name="Google Shape;319;p22"/>
          <p:cNvSpPr/>
          <p:nvPr>
            <p:ph idx="6" type="pic"/>
          </p:nvPr>
        </p:nvSpPr>
        <p:spPr>
          <a:xfrm>
            <a:off x="6867380" y="2576421"/>
            <a:ext cx="2269896" cy="258183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exto y fotos">
  <p:cSld name="1_Texto y fotos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3"/>
          <p:cNvSpPr txBox="1"/>
          <p:nvPr>
            <p:ph idx="1" type="body"/>
          </p:nvPr>
        </p:nvSpPr>
        <p:spPr>
          <a:xfrm>
            <a:off x="628650" y="1383818"/>
            <a:ext cx="3625849" cy="3023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Fira Sans Light"/>
              <a:buChar char="•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Fira Sans Light"/>
              <a:buChar char="•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Fira Sans Light"/>
              <a:buChar char="•"/>
              <a:defRPr b="0" i="0" sz="9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2" name="Google Shape;322;p23"/>
          <p:cNvSpPr txBox="1"/>
          <p:nvPr>
            <p:ph idx="2" type="body"/>
          </p:nvPr>
        </p:nvSpPr>
        <p:spPr>
          <a:xfrm>
            <a:off x="628651" y="769477"/>
            <a:ext cx="3625849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3" name="Google Shape;323;p23"/>
          <p:cNvSpPr txBox="1"/>
          <p:nvPr>
            <p:ph idx="3" type="body"/>
          </p:nvPr>
        </p:nvSpPr>
        <p:spPr>
          <a:xfrm>
            <a:off x="628651" y="371859"/>
            <a:ext cx="3625848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" name="Google Shape;324;p23"/>
          <p:cNvSpPr/>
          <p:nvPr>
            <p:ph idx="4" type="pic"/>
          </p:nvPr>
        </p:nvSpPr>
        <p:spPr>
          <a:xfrm>
            <a:off x="5077522" y="-7434"/>
            <a:ext cx="4066478" cy="515093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ítulo y objetos">
  <p:cSld name="4_Título y objetos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327" name="Google Shape;327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4"/>
          <p:cNvSpPr txBox="1"/>
          <p:nvPr>
            <p:ph idx="1" type="body"/>
          </p:nvPr>
        </p:nvSpPr>
        <p:spPr>
          <a:xfrm>
            <a:off x="3717421" y="1469762"/>
            <a:ext cx="3828515" cy="2396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Char char="»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9" name="Google Shape;329;p24"/>
          <p:cNvSpPr txBox="1"/>
          <p:nvPr>
            <p:ph idx="2" type="body"/>
          </p:nvPr>
        </p:nvSpPr>
        <p:spPr>
          <a:xfrm>
            <a:off x="3717421" y="769477"/>
            <a:ext cx="3943349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None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0" name="Google Shape;330;p24"/>
          <p:cNvSpPr txBox="1"/>
          <p:nvPr>
            <p:ph type="title"/>
          </p:nvPr>
        </p:nvSpPr>
        <p:spPr>
          <a:xfrm>
            <a:off x="3717421" y="371859"/>
            <a:ext cx="3943350" cy="3976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 Ruhl Libre"/>
              <a:buNone/>
              <a:defRPr b="1" i="0" sz="2800" u="none" cap="none" strike="noStrik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1" name="Google Shape;331;p24"/>
          <p:cNvSpPr/>
          <p:nvPr>
            <p:ph idx="3" type="pic"/>
          </p:nvPr>
        </p:nvSpPr>
        <p:spPr>
          <a:xfrm>
            <a:off x="0" y="0"/>
            <a:ext cx="3211513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y celulares">
  <p:cSld name="texto y celulares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5"/>
          <p:cNvSpPr/>
          <p:nvPr/>
        </p:nvSpPr>
        <p:spPr>
          <a:xfrm>
            <a:off x="6284422" y="0"/>
            <a:ext cx="2859577" cy="5143499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334" name="Google Shape;334;p25"/>
          <p:cNvSpPr txBox="1"/>
          <p:nvPr>
            <p:ph idx="1" type="body"/>
          </p:nvPr>
        </p:nvSpPr>
        <p:spPr>
          <a:xfrm>
            <a:off x="628650" y="1383818"/>
            <a:ext cx="4506058" cy="3023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Char char="»"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5" name="Google Shape;335;p25"/>
          <p:cNvSpPr txBox="1"/>
          <p:nvPr>
            <p:ph idx="2" type="body"/>
          </p:nvPr>
        </p:nvSpPr>
        <p:spPr>
          <a:xfrm>
            <a:off x="628651" y="769477"/>
            <a:ext cx="4506057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6" name="Google Shape;336;p25"/>
          <p:cNvSpPr txBox="1"/>
          <p:nvPr>
            <p:ph idx="3" type="body"/>
          </p:nvPr>
        </p:nvSpPr>
        <p:spPr>
          <a:xfrm>
            <a:off x="628651" y="371859"/>
            <a:ext cx="4506057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37" name="Google Shape;337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41110" y="1756"/>
            <a:ext cx="1170892" cy="1093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1110" y="1230751"/>
            <a:ext cx="1170892" cy="2298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41110" y="3668595"/>
            <a:ext cx="1170892" cy="1490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5545" y="169832"/>
            <a:ext cx="1170892" cy="2298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5545" y="2617748"/>
            <a:ext cx="1170892" cy="229812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5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343" name="Google Shape;343;p25"/>
          <p:cNvSpPr/>
          <p:nvPr>
            <p:ph idx="4" type="pic"/>
          </p:nvPr>
        </p:nvSpPr>
        <p:spPr>
          <a:xfrm>
            <a:off x="7067550" y="2717801"/>
            <a:ext cx="968375" cy="2095500"/>
          </a:xfrm>
          <a:prstGeom prst="roundRect">
            <a:avLst>
              <a:gd fmla="val 7139" name="adj"/>
            </a:avLst>
          </a:prstGeom>
          <a:noFill/>
          <a:ln>
            <a:noFill/>
          </a:ln>
        </p:spPr>
      </p:sp>
      <p:sp>
        <p:nvSpPr>
          <p:cNvPr id="344" name="Google Shape;344;p25"/>
          <p:cNvSpPr/>
          <p:nvPr>
            <p:ph idx="5" type="pic"/>
          </p:nvPr>
        </p:nvSpPr>
        <p:spPr>
          <a:xfrm>
            <a:off x="5842000" y="3771901"/>
            <a:ext cx="968375" cy="2095500"/>
          </a:xfrm>
          <a:prstGeom prst="roundRect">
            <a:avLst>
              <a:gd fmla="val 7139" name="adj"/>
            </a:avLst>
          </a:prstGeom>
          <a:noFill/>
          <a:ln>
            <a:noFill/>
          </a:ln>
        </p:spPr>
      </p:sp>
      <p:sp>
        <p:nvSpPr>
          <p:cNvPr id="345" name="Google Shape;345;p25"/>
          <p:cNvSpPr/>
          <p:nvPr>
            <p:ph idx="6" type="pic"/>
          </p:nvPr>
        </p:nvSpPr>
        <p:spPr>
          <a:xfrm>
            <a:off x="5842000" y="-1106326"/>
            <a:ext cx="968375" cy="2095500"/>
          </a:xfrm>
          <a:prstGeom prst="roundRect">
            <a:avLst>
              <a:gd fmla="val 7139" name="adj"/>
            </a:avLst>
          </a:prstGeom>
          <a:noFill/>
          <a:ln>
            <a:noFill/>
          </a:ln>
        </p:spPr>
      </p:sp>
      <p:sp>
        <p:nvSpPr>
          <p:cNvPr id="346" name="Google Shape;346;p25"/>
          <p:cNvSpPr/>
          <p:nvPr>
            <p:ph idx="7" type="pic"/>
          </p:nvPr>
        </p:nvSpPr>
        <p:spPr>
          <a:xfrm>
            <a:off x="7067550" y="271146"/>
            <a:ext cx="968375" cy="2095500"/>
          </a:xfrm>
          <a:prstGeom prst="roundRect">
            <a:avLst>
              <a:gd fmla="val 7139" name="adj"/>
            </a:avLst>
          </a:prstGeom>
          <a:noFill/>
          <a:ln>
            <a:noFill/>
          </a:ln>
        </p:spPr>
      </p:sp>
      <p:sp>
        <p:nvSpPr>
          <p:cNvPr id="347" name="Google Shape;347;p25"/>
          <p:cNvSpPr/>
          <p:nvPr>
            <p:ph idx="8" type="pic"/>
          </p:nvPr>
        </p:nvSpPr>
        <p:spPr>
          <a:xfrm>
            <a:off x="5842000" y="1334870"/>
            <a:ext cx="968375" cy="2095500"/>
          </a:xfrm>
          <a:prstGeom prst="roundRect">
            <a:avLst>
              <a:gd fmla="val 7139" name="adj"/>
            </a:avLst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y 1 celular">
  <p:cSld name="Texto y 1 celular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6"/>
          <p:cNvSpPr/>
          <p:nvPr/>
        </p:nvSpPr>
        <p:spPr>
          <a:xfrm>
            <a:off x="6568580" y="0"/>
            <a:ext cx="2575419" cy="5143499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350" name="Google Shape;350;p26"/>
          <p:cNvSpPr txBox="1"/>
          <p:nvPr>
            <p:ph idx="1" type="body"/>
          </p:nvPr>
        </p:nvSpPr>
        <p:spPr>
          <a:xfrm>
            <a:off x="628650" y="1383818"/>
            <a:ext cx="4506058" cy="3023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Char char="»"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1" name="Google Shape;351;p26"/>
          <p:cNvSpPr txBox="1"/>
          <p:nvPr>
            <p:ph idx="2" type="body"/>
          </p:nvPr>
        </p:nvSpPr>
        <p:spPr>
          <a:xfrm>
            <a:off x="628651" y="769477"/>
            <a:ext cx="4506057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2" name="Google Shape;352;p26"/>
          <p:cNvSpPr txBox="1"/>
          <p:nvPr>
            <p:ph idx="3" type="body"/>
          </p:nvPr>
        </p:nvSpPr>
        <p:spPr>
          <a:xfrm>
            <a:off x="628651" y="371859"/>
            <a:ext cx="4506057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53" name="Google Shape;353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57220" y="820426"/>
            <a:ext cx="1876094" cy="3682241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6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355" name="Google Shape;355;p26"/>
          <p:cNvSpPr/>
          <p:nvPr>
            <p:ph idx="4" type="pic"/>
          </p:nvPr>
        </p:nvSpPr>
        <p:spPr>
          <a:xfrm>
            <a:off x="5816257" y="984730"/>
            <a:ext cx="1551606" cy="3357574"/>
          </a:xfrm>
          <a:prstGeom prst="roundRect">
            <a:avLst>
              <a:gd fmla="val 7139" name="adj"/>
            </a:avLst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lular">
  <p:cSld name="celular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9708" y="373558"/>
            <a:ext cx="2316007" cy="4545666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7"/>
          <p:cNvSpPr/>
          <p:nvPr/>
        </p:nvSpPr>
        <p:spPr>
          <a:xfrm>
            <a:off x="5503333" y="1"/>
            <a:ext cx="3640667" cy="51434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359" name="Google Shape;359;p27"/>
          <p:cNvSpPr txBox="1"/>
          <p:nvPr>
            <p:ph idx="1" type="body"/>
          </p:nvPr>
        </p:nvSpPr>
        <p:spPr>
          <a:xfrm>
            <a:off x="5760267" y="1361465"/>
            <a:ext cx="3225652" cy="33571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Char char="»"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None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0" name="Google Shape;360;p27"/>
          <p:cNvSpPr txBox="1"/>
          <p:nvPr>
            <p:ph idx="2" type="body"/>
          </p:nvPr>
        </p:nvSpPr>
        <p:spPr>
          <a:xfrm>
            <a:off x="5760267" y="897376"/>
            <a:ext cx="3271048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1" name="Google Shape;361;p27"/>
          <p:cNvSpPr txBox="1"/>
          <p:nvPr>
            <p:ph idx="3" type="body"/>
          </p:nvPr>
        </p:nvSpPr>
        <p:spPr>
          <a:xfrm>
            <a:off x="5760267" y="499758"/>
            <a:ext cx="3271048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2" name="Google Shape;362;p27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363" name="Google Shape;363;p27"/>
          <p:cNvSpPr/>
          <p:nvPr>
            <p:ph idx="4" type="pic"/>
          </p:nvPr>
        </p:nvSpPr>
        <p:spPr>
          <a:xfrm>
            <a:off x="1789995" y="573956"/>
            <a:ext cx="1915432" cy="4144870"/>
          </a:xfrm>
          <a:prstGeom prst="roundRect">
            <a:avLst>
              <a:gd fmla="val 7139" name="adj"/>
            </a:avLst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elular">
  <p:cSld name="1_celular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1678" y="373558"/>
            <a:ext cx="2316007" cy="4545666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8"/>
          <p:cNvSpPr/>
          <p:nvPr/>
        </p:nvSpPr>
        <p:spPr>
          <a:xfrm>
            <a:off x="5503333" y="1"/>
            <a:ext cx="3640667" cy="51434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367" name="Google Shape;367;p28"/>
          <p:cNvSpPr txBox="1"/>
          <p:nvPr>
            <p:ph idx="1" type="body"/>
          </p:nvPr>
        </p:nvSpPr>
        <p:spPr>
          <a:xfrm>
            <a:off x="5760267" y="1361465"/>
            <a:ext cx="3225652" cy="33571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Char char="»"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None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8" name="Google Shape;368;p28"/>
          <p:cNvSpPr txBox="1"/>
          <p:nvPr>
            <p:ph idx="2" type="body"/>
          </p:nvPr>
        </p:nvSpPr>
        <p:spPr>
          <a:xfrm>
            <a:off x="5760267" y="897376"/>
            <a:ext cx="3271048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9" name="Google Shape;369;p28"/>
          <p:cNvSpPr txBox="1"/>
          <p:nvPr>
            <p:ph idx="3" type="body"/>
          </p:nvPr>
        </p:nvSpPr>
        <p:spPr>
          <a:xfrm>
            <a:off x="5760267" y="499758"/>
            <a:ext cx="3271048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28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371" name="Google Shape;371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41796" y="373558"/>
            <a:ext cx="2316007" cy="4545666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8"/>
          <p:cNvSpPr/>
          <p:nvPr>
            <p:ph idx="4" type="pic"/>
          </p:nvPr>
        </p:nvSpPr>
        <p:spPr>
          <a:xfrm>
            <a:off x="531965" y="573791"/>
            <a:ext cx="1915432" cy="4144870"/>
          </a:xfrm>
          <a:prstGeom prst="roundRect">
            <a:avLst>
              <a:gd fmla="val 7139" name="adj"/>
            </a:avLst>
          </a:prstGeom>
          <a:noFill/>
          <a:ln>
            <a:noFill/>
          </a:ln>
        </p:spPr>
      </p:sp>
      <p:sp>
        <p:nvSpPr>
          <p:cNvPr id="373" name="Google Shape;373;p28"/>
          <p:cNvSpPr/>
          <p:nvPr>
            <p:ph idx="5" type="pic"/>
          </p:nvPr>
        </p:nvSpPr>
        <p:spPr>
          <a:xfrm>
            <a:off x="3039775" y="573791"/>
            <a:ext cx="1915432" cy="4144870"/>
          </a:xfrm>
          <a:prstGeom prst="roundRect">
            <a:avLst>
              <a:gd fmla="val 7139" name="adj"/>
            </a:avLst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t">
  <p:cSld name="tablet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9"/>
          <p:cNvSpPr/>
          <p:nvPr/>
        </p:nvSpPr>
        <p:spPr>
          <a:xfrm>
            <a:off x="5503333" y="1"/>
            <a:ext cx="3640667" cy="51434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376" name="Google Shape;376;p29"/>
          <p:cNvSpPr txBox="1"/>
          <p:nvPr>
            <p:ph idx="1" type="body"/>
          </p:nvPr>
        </p:nvSpPr>
        <p:spPr>
          <a:xfrm>
            <a:off x="5760267" y="1361465"/>
            <a:ext cx="3225652" cy="33571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Char char="»"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None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7" name="Google Shape;377;p29"/>
          <p:cNvSpPr txBox="1"/>
          <p:nvPr>
            <p:ph idx="2" type="body"/>
          </p:nvPr>
        </p:nvSpPr>
        <p:spPr>
          <a:xfrm>
            <a:off x="5760267" y="897376"/>
            <a:ext cx="3271048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8" name="Google Shape;378;p29"/>
          <p:cNvSpPr txBox="1"/>
          <p:nvPr>
            <p:ph idx="3" type="body"/>
          </p:nvPr>
        </p:nvSpPr>
        <p:spPr>
          <a:xfrm>
            <a:off x="5760267" y="499758"/>
            <a:ext cx="3271048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79" name="Google Shape;379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8866" y="282671"/>
            <a:ext cx="4360333" cy="5578662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9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381" name="Google Shape;381;p29"/>
          <p:cNvSpPr/>
          <p:nvPr>
            <p:ph idx="4" type="pic"/>
          </p:nvPr>
        </p:nvSpPr>
        <p:spPr>
          <a:xfrm>
            <a:off x="1012378" y="630198"/>
            <a:ext cx="3659557" cy="4869857"/>
          </a:xfrm>
          <a:prstGeom prst="roundRect">
            <a:avLst>
              <a:gd fmla="val 1650" name="adj"/>
            </a:avLst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t_comparacion">
  <p:cSld name="tablet_comparacion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901359" y="843633"/>
            <a:ext cx="3338880" cy="4271803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0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385" name="Google Shape;385;p30"/>
          <p:cNvSpPr txBox="1"/>
          <p:nvPr>
            <p:ph idx="1" type="body"/>
          </p:nvPr>
        </p:nvSpPr>
        <p:spPr>
          <a:xfrm>
            <a:off x="628650" y="769477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6" name="Google Shape;386;p30"/>
          <p:cNvSpPr txBox="1"/>
          <p:nvPr>
            <p:ph idx="2" type="body"/>
          </p:nvPr>
        </p:nvSpPr>
        <p:spPr>
          <a:xfrm>
            <a:off x="628650" y="371859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87" name="Google Shape;38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5038463" y="843634"/>
            <a:ext cx="3338880" cy="4271803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0"/>
          <p:cNvSpPr/>
          <p:nvPr>
            <p:ph idx="3" type="pic"/>
          </p:nvPr>
        </p:nvSpPr>
        <p:spPr>
          <a:xfrm>
            <a:off x="697117" y="1575650"/>
            <a:ext cx="3735784" cy="2798373"/>
          </a:xfrm>
          <a:prstGeom prst="roundRect">
            <a:avLst>
              <a:gd fmla="val 1650" name="adj"/>
            </a:avLst>
          </a:prstGeom>
          <a:noFill/>
          <a:ln>
            <a:noFill/>
          </a:ln>
        </p:spPr>
      </p:sp>
      <p:sp>
        <p:nvSpPr>
          <p:cNvPr id="389" name="Google Shape;389;p30"/>
          <p:cNvSpPr/>
          <p:nvPr>
            <p:ph idx="4" type="pic"/>
          </p:nvPr>
        </p:nvSpPr>
        <p:spPr>
          <a:xfrm>
            <a:off x="4836784" y="1582144"/>
            <a:ext cx="3735784" cy="2798373"/>
          </a:xfrm>
          <a:prstGeom prst="roundRect">
            <a:avLst>
              <a:gd fmla="val 1650" name="adj"/>
            </a:avLst>
          </a:prstGeom>
          <a:noFill/>
          <a:ln>
            <a:noFill/>
          </a:ln>
        </p:spPr>
      </p:sp>
      <p:pic>
        <p:nvPicPr>
          <p:cNvPr id="390" name="Google Shape;39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so diapositiva">
  <p:cSld name="paso diapositiva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26" name="Google Shape;26;p4"/>
          <p:cNvSpPr txBox="1"/>
          <p:nvPr>
            <p:ph type="title"/>
          </p:nvPr>
        </p:nvSpPr>
        <p:spPr>
          <a:xfrm>
            <a:off x="838245" y="3065391"/>
            <a:ext cx="5146036" cy="413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ank Ruhl Libre Black"/>
              <a:buNone/>
              <a:defRPr b="1" i="0" sz="3600" u="none" cap="none" strike="noStrike">
                <a:solidFill>
                  <a:schemeClr val="lt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838244" y="2740443"/>
            <a:ext cx="5146035" cy="3249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erriweather Sans"/>
              <a:buNone/>
              <a:defRPr b="0" i="0" sz="1800" u="none" cap="none" strike="noStrike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logo unholster blanco" id="28" name="Google Shape;2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16090" y="4379564"/>
            <a:ext cx="1530424" cy="413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celulares">
  <p:cSld name="4 celulares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1"/>
          <p:cNvSpPr txBox="1"/>
          <p:nvPr>
            <p:ph idx="1" type="body"/>
          </p:nvPr>
        </p:nvSpPr>
        <p:spPr>
          <a:xfrm>
            <a:off x="628650" y="371859"/>
            <a:ext cx="545505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93" name="Google Shape;39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7522" y="1470940"/>
            <a:ext cx="1723435" cy="338261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1"/>
          <p:cNvSpPr txBox="1"/>
          <p:nvPr>
            <p:ph idx="2" type="body"/>
          </p:nvPr>
        </p:nvSpPr>
        <p:spPr>
          <a:xfrm>
            <a:off x="1089716" y="1040047"/>
            <a:ext cx="113904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5" name="Google Shape;395;p31"/>
          <p:cNvSpPr txBox="1"/>
          <p:nvPr>
            <p:ph idx="3" type="body"/>
          </p:nvPr>
        </p:nvSpPr>
        <p:spPr>
          <a:xfrm>
            <a:off x="2941433" y="1040047"/>
            <a:ext cx="113904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6" name="Google Shape;396;p31"/>
          <p:cNvSpPr txBox="1"/>
          <p:nvPr>
            <p:ph idx="4" type="body"/>
          </p:nvPr>
        </p:nvSpPr>
        <p:spPr>
          <a:xfrm>
            <a:off x="4793150" y="1040047"/>
            <a:ext cx="113904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7" name="Google Shape;397;p31"/>
          <p:cNvSpPr txBox="1"/>
          <p:nvPr>
            <p:ph idx="5" type="body"/>
          </p:nvPr>
        </p:nvSpPr>
        <p:spPr>
          <a:xfrm>
            <a:off x="6644867" y="1040047"/>
            <a:ext cx="113904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98" name="Google Shape;39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51131" y="1470940"/>
            <a:ext cx="1723435" cy="3382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4740" y="1470940"/>
            <a:ext cx="1723435" cy="3382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58349" y="1470940"/>
            <a:ext cx="1723435" cy="338261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1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402" name="Google Shape;402;p31"/>
          <p:cNvSpPr/>
          <p:nvPr>
            <p:ph idx="6" type="pic"/>
          </p:nvPr>
        </p:nvSpPr>
        <p:spPr>
          <a:xfrm>
            <a:off x="946564" y="1617292"/>
            <a:ext cx="1425351" cy="3084366"/>
          </a:xfrm>
          <a:prstGeom prst="roundRect">
            <a:avLst>
              <a:gd fmla="val 7139" name="adj"/>
            </a:avLst>
          </a:prstGeom>
          <a:noFill/>
          <a:ln>
            <a:noFill/>
          </a:ln>
        </p:spPr>
      </p:sp>
      <p:sp>
        <p:nvSpPr>
          <p:cNvPr id="403" name="Google Shape;403;p31"/>
          <p:cNvSpPr/>
          <p:nvPr>
            <p:ph idx="7" type="pic"/>
          </p:nvPr>
        </p:nvSpPr>
        <p:spPr>
          <a:xfrm>
            <a:off x="2800171" y="1617292"/>
            <a:ext cx="1425351" cy="3084366"/>
          </a:xfrm>
          <a:prstGeom prst="roundRect">
            <a:avLst>
              <a:gd fmla="val 7139" name="adj"/>
            </a:avLst>
          </a:prstGeom>
          <a:noFill/>
          <a:ln>
            <a:noFill/>
          </a:ln>
        </p:spPr>
      </p:sp>
      <p:sp>
        <p:nvSpPr>
          <p:cNvPr id="404" name="Google Shape;404;p31"/>
          <p:cNvSpPr/>
          <p:nvPr>
            <p:ph idx="8" type="pic"/>
          </p:nvPr>
        </p:nvSpPr>
        <p:spPr>
          <a:xfrm>
            <a:off x="4653780" y="1617292"/>
            <a:ext cx="1425351" cy="3084366"/>
          </a:xfrm>
          <a:prstGeom prst="roundRect">
            <a:avLst>
              <a:gd fmla="val 7139" name="adj"/>
            </a:avLst>
          </a:prstGeom>
          <a:noFill/>
          <a:ln>
            <a:noFill/>
          </a:ln>
        </p:spPr>
      </p:sp>
      <p:sp>
        <p:nvSpPr>
          <p:cNvPr id="405" name="Google Shape;405;p31"/>
          <p:cNvSpPr/>
          <p:nvPr>
            <p:ph idx="9" type="pic"/>
          </p:nvPr>
        </p:nvSpPr>
        <p:spPr>
          <a:xfrm>
            <a:off x="6507391" y="1617292"/>
            <a:ext cx="1425351" cy="3084366"/>
          </a:xfrm>
          <a:prstGeom prst="roundRect">
            <a:avLst>
              <a:gd fmla="val 7139" name="adj"/>
            </a:avLst>
          </a:prstGeom>
          <a:noFill/>
          <a:ln>
            <a:noFill/>
          </a:ln>
        </p:spPr>
      </p:sp>
      <p:pic>
        <p:nvPicPr>
          <p:cNvPr id="406" name="Google Shape;40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utador">
  <p:cSld name="computador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2"/>
          <p:cNvSpPr/>
          <p:nvPr/>
        </p:nvSpPr>
        <p:spPr>
          <a:xfrm>
            <a:off x="5503333" y="1"/>
            <a:ext cx="3640667" cy="51434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09" name="Google Shape;409;p32"/>
          <p:cNvSpPr txBox="1"/>
          <p:nvPr>
            <p:ph idx="1" type="body"/>
          </p:nvPr>
        </p:nvSpPr>
        <p:spPr>
          <a:xfrm>
            <a:off x="5760267" y="906966"/>
            <a:ext cx="3225652" cy="3811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Char char="»"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None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0" name="Google Shape;410;p32"/>
          <p:cNvSpPr txBox="1"/>
          <p:nvPr>
            <p:ph idx="2" type="body"/>
          </p:nvPr>
        </p:nvSpPr>
        <p:spPr>
          <a:xfrm>
            <a:off x="5760267" y="492324"/>
            <a:ext cx="3271048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411" name="Google Shape;411;p32"/>
          <p:cNvGrpSpPr/>
          <p:nvPr/>
        </p:nvGrpSpPr>
        <p:grpSpPr>
          <a:xfrm>
            <a:off x="104944" y="1306453"/>
            <a:ext cx="5269922" cy="3094188"/>
            <a:chOff x="1085367" y="1656878"/>
            <a:chExt cx="9961602" cy="5848865"/>
          </a:xfrm>
        </p:grpSpPr>
        <p:pic>
          <p:nvPicPr>
            <p:cNvPr id="412" name="Google Shape;412;p3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085367" y="1656878"/>
              <a:ext cx="9961602" cy="58488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3" name="Google Shape;413;p32"/>
            <p:cNvSpPr/>
            <p:nvPr/>
          </p:nvSpPr>
          <p:spPr>
            <a:xfrm>
              <a:off x="5673261" y="6987791"/>
              <a:ext cx="785814" cy="161925"/>
            </a:xfrm>
            <a:prstGeom prst="rect">
              <a:avLst/>
            </a:prstGeom>
            <a:solidFill>
              <a:srgbClr val="23212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>
                <a:solidFill>
                  <a:schemeClr val="lt1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</p:grpSp>
      <p:sp>
        <p:nvSpPr>
          <p:cNvPr id="414" name="Google Shape;414;p32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415" name="Google Shape;415;p32"/>
          <p:cNvSpPr/>
          <p:nvPr>
            <p:ph idx="3" type="pic"/>
          </p:nvPr>
        </p:nvSpPr>
        <p:spPr>
          <a:xfrm>
            <a:off x="757790" y="1526412"/>
            <a:ext cx="3965768" cy="2475447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32"/>
          <p:cNvSpPr txBox="1"/>
          <p:nvPr>
            <p:ph idx="4" type="body"/>
          </p:nvPr>
        </p:nvSpPr>
        <p:spPr>
          <a:xfrm>
            <a:off x="628650" y="371859"/>
            <a:ext cx="423328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4 celulares">
  <p:cSld name="4_4 celulares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3"/>
          <p:cNvSpPr txBox="1"/>
          <p:nvPr/>
        </p:nvSpPr>
        <p:spPr>
          <a:xfrm>
            <a:off x="5280212" y="-340659"/>
            <a:ext cx="184731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20" name="Google Shape;420;p33"/>
          <p:cNvSpPr txBox="1"/>
          <p:nvPr>
            <p:ph idx="1" type="body"/>
          </p:nvPr>
        </p:nvSpPr>
        <p:spPr>
          <a:xfrm>
            <a:off x="380253" y="371859"/>
            <a:ext cx="8515910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21" name="Google Shape;42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6897457">
            <a:off x="5264794" y="982182"/>
            <a:ext cx="5481847" cy="6364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3"/>
          <p:cNvPicPr preferRelativeResize="0"/>
          <p:nvPr/>
        </p:nvPicPr>
        <p:blipFill rotWithShape="1">
          <a:blip r:embed="rId4">
            <a:alphaModFix/>
          </a:blip>
          <a:srcRect b="24238" l="0" r="0" t="1"/>
          <a:stretch/>
        </p:blipFill>
        <p:spPr>
          <a:xfrm>
            <a:off x="1141013" y="934892"/>
            <a:ext cx="6861973" cy="392203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3"/>
          <p:cNvSpPr/>
          <p:nvPr>
            <p:ph idx="2" type="pic"/>
          </p:nvPr>
        </p:nvSpPr>
        <p:spPr>
          <a:xfrm>
            <a:off x="1297476" y="1096417"/>
            <a:ext cx="6544800" cy="3679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4 celulares">
  <p:cSld name="5_4 celulares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4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426" name="Google Shape;426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4"/>
          <p:cNvSpPr txBox="1"/>
          <p:nvPr/>
        </p:nvSpPr>
        <p:spPr>
          <a:xfrm>
            <a:off x="5280212" y="-340659"/>
            <a:ext cx="184731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28" name="Google Shape;428;p34"/>
          <p:cNvSpPr txBox="1"/>
          <p:nvPr>
            <p:ph idx="1" type="body"/>
          </p:nvPr>
        </p:nvSpPr>
        <p:spPr>
          <a:xfrm>
            <a:off x="380253" y="371859"/>
            <a:ext cx="8515910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29" name="Google Shape;42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6897457">
            <a:off x="5264794" y="982182"/>
            <a:ext cx="5481847" cy="636429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34"/>
          <p:cNvSpPr/>
          <p:nvPr>
            <p:ph idx="2" type="pic"/>
          </p:nvPr>
        </p:nvSpPr>
        <p:spPr>
          <a:xfrm>
            <a:off x="1297476" y="1096417"/>
            <a:ext cx="6544800" cy="3679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ablet_comparacion">
  <p:cSld name="1_tablet_comparacion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2362916" y="166201"/>
            <a:ext cx="4418167" cy="5652656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35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434" name="Google Shape;434;p35"/>
          <p:cNvSpPr txBox="1"/>
          <p:nvPr>
            <p:ph idx="1" type="body"/>
          </p:nvPr>
        </p:nvSpPr>
        <p:spPr>
          <a:xfrm>
            <a:off x="628650" y="577330"/>
            <a:ext cx="7916834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5" name="Google Shape;435;p35"/>
          <p:cNvSpPr txBox="1"/>
          <p:nvPr>
            <p:ph idx="2" type="body"/>
          </p:nvPr>
        </p:nvSpPr>
        <p:spPr>
          <a:xfrm>
            <a:off x="628650" y="179712"/>
            <a:ext cx="7916834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6" name="Google Shape;436;p35"/>
          <p:cNvSpPr/>
          <p:nvPr>
            <p:ph idx="3" type="pic"/>
          </p:nvPr>
        </p:nvSpPr>
        <p:spPr>
          <a:xfrm>
            <a:off x="2094725" y="1142474"/>
            <a:ext cx="4943368" cy="3702941"/>
          </a:xfrm>
          <a:prstGeom prst="roundRect">
            <a:avLst>
              <a:gd fmla="val 1650" name="adj"/>
            </a:avLst>
          </a:prstGeom>
          <a:noFill/>
          <a:ln>
            <a:noFill/>
          </a:ln>
        </p:spPr>
      </p:sp>
      <p:pic>
        <p:nvPicPr>
          <p:cNvPr descr="Icono&#10;&#10;Descripción generada automáticamente" id="437" name="Google Shape;437;p35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8643697" y="345408"/>
            <a:ext cx="186690" cy="38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4 celulares">
  <p:cSld name="1_4 celulares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6897457">
            <a:off x="5264794" y="982182"/>
            <a:ext cx="5481847" cy="6364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3889881">
            <a:off x="416807" y="878589"/>
            <a:ext cx="4423051" cy="432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0314" y="951782"/>
            <a:ext cx="1778682" cy="3491051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6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443" name="Google Shape;443;p36"/>
          <p:cNvSpPr/>
          <p:nvPr>
            <p:ph idx="2" type="pic"/>
          </p:nvPr>
        </p:nvSpPr>
        <p:spPr>
          <a:xfrm>
            <a:off x="1554439" y="1110444"/>
            <a:ext cx="1471043" cy="3183241"/>
          </a:xfrm>
          <a:prstGeom prst="roundRect">
            <a:avLst>
              <a:gd fmla="val 7139" name="adj"/>
            </a:avLst>
          </a:prstGeom>
          <a:noFill/>
          <a:ln>
            <a:noFill/>
          </a:ln>
        </p:spPr>
      </p:sp>
      <p:pic>
        <p:nvPicPr>
          <p:cNvPr id="444" name="Google Shape;444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65452" y="1676657"/>
            <a:ext cx="4990005" cy="282652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36"/>
          <p:cNvSpPr/>
          <p:nvPr>
            <p:ph idx="3" type="pic"/>
          </p:nvPr>
        </p:nvSpPr>
        <p:spPr>
          <a:xfrm>
            <a:off x="4691069" y="1925444"/>
            <a:ext cx="3320099" cy="2180566"/>
          </a:xfrm>
          <a:prstGeom prst="rect">
            <a:avLst/>
          </a:prstGeom>
          <a:noFill/>
          <a:ln>
            <a:noFill/>
          </a:ln>
        </p:spPr>
      </p:sp>
      <p:sp>
        <p:nvSpPr>
          <p:cNvPr id="447" name="Google Shape;447;p36"/>
          <p:cNvSpPr txBox="1"/>
          <p:nvPr/>
        </p:nvSpPr>
        <p:spPr>
          <a:xfrm>
            <a:off x="5280212" y="-340659"/>
            <a:ext cx="184731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4 celulares">
  <p:cSld name="2_4 celulares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6897457">
            <a:off x="5264794" y="982182"/>
            <a:ext cx="5481847" cy="6364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3889881">
            <a:off x="430255" y="887554"/>
            <a:ext cx="4423051" cy="432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806" y="1732113"/>
            <a:ext cx="1411851" cy="2771064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37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453" name="Google Shape;453;p37"/>
          <p:cNvSpPr/>
          <p:nvPr>
            <p:ph idx="2" type="pic"/>
          </p:nvPr>
        </p:nvSpPr>
        <p:spPr>
          <a:xfrm>
            <a:off x="762915" y="1853384"/>
            <a:ext cx="1167658" cy="2526735"/>
          </a:xfrm>
          <a:prstGeom prst="roundRect">
            <a:avLst>
              <a:gd fmla="val 7139" name="adj"/>
            </a:avLst>
          </a:prstGeom>
          <a:noFill/>
          <a:ln>
            <a:noFill/>
          </a:ln>
        </p:spPr>
      </p:sp>
      <p:pic>
        <p:nvPicPr>
          <p:cNvPr id="454" name="Google Shape;454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65452" y="1676657"/>
            <a:ext cx="4990005" cy="282652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37"/>
          <p:cNvSpPr/>
          <p:nvPr>
            <p:ph idx="3" type="pic"/>
          </p:nvPr>
        </p:nvSpPr>
        <p:spPr>
          <a:xfrm>
            <a:off x="4691069" y="1935992"/>
            <a:ext cx="3320099" cy="2170018"/>
          </a:xfrm>
          <a:prstGeom prst="rect">
            <a:avLst/>
          </a:prstGeom>
          <a:noFill/>
          <a:ln>
            <a:noFill/>
          </a:ln>
        </p:spPr>
      </p:sp>
      <p:sp>
        <p:nvSpPr>
          <p:cNvPr id="457" name="Google Shape;457;p37"/>
          <p:cNvSpPr txBox="1"/>
          <p:nvPr/>
        </p:nvSpPr>
        <p:spPr>
          <a:xfrm>
            <a:off x="5280212" y="-340659"/>
            <a:ext cx="184731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458" name="Google Shape;458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5602" y="1097543"/>
            <a:ext cx="1411851" cy="2771064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37"/>
          <p:cNvSpPr/>
          <p:nvPr>
            <p:ph idx="4" type="pic"/>
          </p:nvPr>
        </p:nvSpPr>
        <p:spPr>
          <a:xfrm>
            <a:off x="2480970" y="1209850"/>
            <a:ext cx="1167658" cy="2526735"/>
          </a:xfrm>
          <a:prstGeom prst="roundRect">
            <a:avLst>
              <a:gd fmla="val 7139" name="adj"/>
            </a:avLst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ses">
  <p:cSld name="Fases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8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462" name="Google Shape;462;p38"/>
          <p:cNvSpPr/>
          <p:nvPr/>
        </p:nvSpPr>
        <p:spPr>
          <a:xfrm>
            <a:off x="1308279" y="3143708"/>
            <a:ext cx="5474016" cy="10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63" name="Google Shape;463;p38"/>
          <p:cNvSpPr/>
          <p:nvPr/>
        </p:nvSpPr>
        <p:spPr>
          <a:xfrm>
            <a:off x="1308279" y="2007637"/>
            <a:ext cx="5474016" cy="10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64" name="Google Shape;464;p38"/>
          <p:cNvSpPr/>
          <p:nvPr/>
        </p:nvSpPr>
        <p:spPr>
          <a:xfrm>
            <a:off x="1308259" y="2268942"/>
            <a:ext cx="535043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65" name="Google Shape;465;p38"/>
          <p:cNvSpPr txBox="1"/>
          <p:nvPr>
            <p:ph idx="1" type="body"/>
          </p:nvPr>
        </p:nvSpPr>
        <p:spPr>
          <a:xfrm>
            <a:off x="1308299" y="3150637"/>
            <a:ext cx="5329568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6" name="Google Shape;466;p38"/>
          <p:cNvSpPr txBox="1"/>
          <p:nvPr>
            <p:ph idx="2" type="body"/>
          </p:nvPr>
        </p:nvSpPr>
        <p:spPr>
          <a:xfrm>
            <a:off x="1308279" y="3505720"/>
            <a:ext cx="5329585" cy="618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None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7" name="Google Shape;467;p38"/>
          <p:cNvSpPr txBox="1"/>
          <p:nvPr>
            <p:ph idx="3" type="body"/>
          </p:nvPr>
        </p:nvSpPr>
        <p:spPr>
          <a:xfrm>
            <a:off x="1308299" y="2007638"/>
            <a:ext cx="5329568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8" name="Google Shape;468;p38"/>
          <p:cNvSpPr txBox="1"/>
          <p:nvPr>
            <p:ph idx="4" type="body"/>
          </p:nvPr>
        </p:nvSpPr>
        <p:spPr>
          <a:xfrm>
            <a:off x="1308279" y="2362721"/>
            <a:ext cx="5329585" cy="618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9" name="Google Shape;469;p38"/>
          <p:cNvSpPr/>
          <p:nvPr/>
        </p:nvSpPr>
        <p:spPr>
          <a:xfrm>
            <a:off x="1308259" y="3418869"/>
            <a:ext cx="535043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470" name="Google Shape;470;p38"/>
          <p:cNvPicPr preferRelativeResize="0"/>
          <p:nvPr/>
        </p:nvPicPr>
        <p:blipFill rotWithShape="1">
          <a:blip r:embed="rId2">
            <a:alphaModFix/>
          </a:blip>
          <a:srcRect b="0" l="-10776" r="-10776" t="0"/>
          <a:stretch/>
        </p:blipFill>
        <p:spPr>
          <a:xfrm>
            <a:off x="714376" y="2002092"/>
            <a:ext cx="549430" cy="452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8"/>
          <p:cNvPicPr preferRelativeResize="0"/>
          <p:nvPr/>
        </p:nvPicPr>
        <p:blipFill rotWithShape="1">
          <a:blip r:embed="rId3">
            <a:alphaModFix/>
          </a:blip>
          <a:srcRect b="0" l="-10776" r="-10776" t="0"/>
          <a:stretch/>
        </p:blipFill>
        <p:spPr>
          <a:xfrm>
            <a:off x="714376" y="3152018"/>
            <a:ext cx="549430" cy="452006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38"/>
          <p:cNvSpPr txBox="1"/>
          <p:nvPr>
            <p:ph idx="5" type="body"/>
          </p:nvPr>
        </p:nvSpPr>
        <p:spPr>
          <a:xfrm>
            <a:off x="628650" y="1372577"/>
            <a:ext cx="5329568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erriweather Sans"/>
              <a:buNone/>
              <a:defRPr b="0" i="0" sz="1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73" name="Google Shape;47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38"/>
          <p:cNvSpPr txBox="1"/>
          <p:nvPr>
            <p:ph idx="6" type="body"/>
          </p:nvPr>
        </p:nvSpPr>
        <p:spPr>
          <a:xfrm>
            <a:off x="628650" y="769477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5" name="Google Shape;475;p38"/>
          <p:cNvSpPr txBox="1"/>
          <p:nvPr>
            <p:ph idx="7" type="body"/>
          </p:nvPr>
        </p:nvSpPr>
        <p:spPr>
          <a:xfrm>
            <a:off x="628650" y="371859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tapas">
  <p:cSld name="Etapas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9"/>
          <p:cNvSpPr/>
          <p:nvPr/>
        </p:nvSpPr>
        <p:spPr>
          <a:xfrm>
            <a:off x="3150000" y="2323336"/>
            <a:ext cx="2844000" cy="28201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78" name="Google Shape;478;p39"/>
          <p:cNvSpPr/>
          <p:nvPr/>
        </p:nvSpPr>
        <p:spPr>
          <a:xfrm>
            <a:off x="6048000" y="2323336"/>
            <a:ext cx="3096000" cy="28201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79" name="Google Shape;479;p39"/>
          <p:cNvSpPr/>
          <p:nvPr/>
        </p:nvSpPr>
        <p:spPr>
          <a:xfrm>
            <a:off x="0" y="2323336"/>
            <a:ext cx="3096000" cy="2818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80" name="Google Shape;480;p39"/>
          <p:cNvSpPr/>
          <p:nvPr/>
        </p:nvSpPr>
        <p:spPr>
          <a:xfrm>
            <a:off x="655288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81" name="Google Shape;481;p39"/>
          <p:cNvSpPr txBox="1"/>
          <p:nvPr>
            <p:ph idx="1" type="body"/>
          </p:nvPr>
        </p:nvSpPr>
        <p:spPr>
          <a:xfrm>
            <a:off x="389397" y="2440995"/>
            <a:ext cx="2562096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2" name="Google Shape;482;p39"/>
          <p:cNvSpPr/>
          <p:nvPr/>
        </p:nvSpPr>
        <p:spPr>
          <a:xfrm>
            <a:off x="3555462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83" name="Google Shape;483;p39"/>
          <p:cNvSpPr txBox="1"/>
          <p:nvPr>
            <p:ph idx="2" type="body"/>
          </p:nvPr>
        </p:nvSpPr>
        <p:spPr>
          <a:xfrm>
            <a:off x="3290952" y="2440995"/>
            <a:ext cx="2562096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4" name="Google Shape;484;p39"/>
          <p:cNvSpPr/>
          <p:nvPr/>
        </p:nvSpPr>
        <p:spPr>
          <a:xfrm>
            <a:off x="6425900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85" name="Google Shape;485;p39"/>
          <p:cNvSpPr txBox="1"/>
          <p:nvPr>
            <p:ph idx="3" type="body"/>
          </p:nvPr>
        </p:nvSpPr>
        <p:spPr>
          <a:xfrm>
            <a:off x="6160009" y="2440995"/>
            <a:ext cx="2561065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6" name="Google Shape;486;p39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487" name="Google Shape;487;p39"/>
          <p:cNvSpPr txBox="1"/>
          <p:nvPr/>
        </p:nvSpPr>
        <p:spPr>
          <a:xfrm>
            <a:off x="535259" y="2007870"/>
            <a:ext cx="241623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1400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Objetivos</a:t>
            </a:r>
            <a:endParaRPr/>
          </a:p>
        </p:txBody>
      </p:sp>
      <p:sp>
        <p:nvSpPr>
          <p:cNvPr id="488" name="Google Shape;488;p39"/>
          <p:cNvSpPr txBox="1"/>
          <p:nvPr/>
        </p:nvSpPr>
        <p:spPr>
          <a:xfrm>
            <a:off x="3445727" y="2007870"/>
            <a:ext cx="241623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1400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Entregables</a:t>
            </a:r>
            <a:endParaRPr/>
          </a:p>
        </p:txBody>
      </p:sp>
      <p:sp>
        <p:nvSpPr>
          <p:cNvPr id="489" name="Google Shape;489;p39"/>
          <p:cNvSpPr txBox="1"/>
          <p:nvPr/>
        </p:nvSpPr>
        <p:spPr>
          <a:xfrm>
            <a:off x="6322741" y="2007870"/>
            <a:ext cx="241623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1400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Duración estimada</a:t>
            </a:r>
            <a:endParaRPr/>
          </a:p>
        </p:txBody>
      </p:sp>
      <p:pic>
        <p:nvPicPr>
          <p:cNvPr id="490" name="Google Shape;490;p39"/>
          <p:cNvPicPr preferRelativeResize="0"/>
          <p:nvPr/>
        </p:nvPicPr>
        <p:blipFill rotWithShape="1">
          <a:blip r:embed="rId2">
            <a:alphaModFix/>
          </a:blip>
          <a:srcRect b="0" l="-10776" r="-10776" t="0"/>
          <a:stretch/>
        </p:blipFill>
        <p:spPr>
          <a:xfrm>
            <a:off x="640036" y="1500716"/>
            <a:ext cx="549430" cy="452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9"/>
          <p:cNvPicPr preferRelativeResize="0"/>
          <p:nvPr/>
        </p:nvPicPr>
        <p:blipFill rotWithShape="1">
          <a:blip r:embed="rId3">
            <a:alphaModFix/>
          </a:blip>
          <a:srcRect b="0" l="-10776" r="-10776" t="0"/>
          <a:stretch/>
        </p:blipFill>
        <p:spPr>
          <a:xfrm>
            <a:off x="3528983" y="1500716"/>
            <a:ext cx="549430" cy="4520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o&#10;&#10;Descripción generada automáticamente con confianza media" id="492" name="Google Shape;492;p39"/>
          <p:cNvPicPr preferRelativeResize="0"/>
          <p:nvPr/>
        </p:nvPicPr>
        <p:blipFill rotWithShape="1">
          <a:blip r:embed="rId4">
            <a:alphaModFix/>
          </a:blip>
          <a:srcRect b="0" l="-12142" r="-12143" t="0"/>
          <a:stretch/>
        </p:blipFill>
        <p:spPr>
          <a:xfrm>
            <a:off x="6410648" y="1500716"/>
            <a:ext cx="549430" cy="452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39"/>
          <p:cNvSpPr txBox="1"/>
          <p:nvPr>
            <p:ph idx="4" type="body"/>
          </p:nvPr>
        </p:nvSpPr>
        <p:spPr>
          <a:xfrm>
            <a:off x="628650" y="769477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5" name="Google Shape;495;p39"/>
          <p:cNvSpPr txBox="1"/>
          <p:nvPr>
            <p:ph idx="5" type="body"/>
          </p:nvPr>
        </p:nvSpPr>
        <p:spPr>
          <a:xfrm>
            <a:off x="628650" y="371859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">
  <p:cSld name="Cita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0"/>
          <p:cNvSpPr txBox="1"/>
          <p:nvPr/>
        </p:nvSpPr>
        <p:spPr>
          <a:xfrm>
            <a:off x="2456714" y="634494"/>
            <a:ext cx="5577168" cy="2215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3800">
                <a:solidFill>
                  <a:srgbClr val="F2F2F2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“</a:t>
            </a:r>
            <a:endParaRPr/>
          </a:p>
        </p:txBody>
      </p:sp>
      <p:sp>
        <p:nvSpPr>
          <p:cNvPr id="498" name="Google Shape;498;p40"/>
          <p:cNvSpPr/>
          <p:nvPr>
            <p:ph idx="2" type="pic"/>
          </p:nvPr>
        </p:nvSpPr>
        <p:spPr>
          <a:xfrm>
            <a:off x="790557" y="1725612"/>
            <a:ext cx="1498142" cy="1498142"/>
          </a:xfrm>
          <a:prstGeom prst="ellipse">
            <a:avLst/>
          </a:prstGeom>
          <a:noFill/>
          <a:ln>
            <a:noFill/>
          </a:ln>
        </p:spPr>
      </p:sp>
      <p:sp>
        <p:nvSpPr>
          <p:cNvPr id="499" name="Google Shape;499;p40"/>
          <p:cNvSpPr txBox="1"/>
          <p:nvPr>
            <p:ph idx="1" type="body"/>
          </p:nvPr>
        </p:nvSpPr>
        <p:spPr>
          <a:xfrm>
            <a:off x="2586238" y="1681491"/>
            <a:ext cx="5049837" cy="1427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erriweather Sans"/>
              <a:buNone/>
              <a:defRPr b="0" i="0" sz="16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0" name="Google Shape;500;p40"/>
          <p:cNvSpPr txBox="1"/>
          <p:nvPr>
            <p:ph idx="3" type="body"/>
          </p:nvPr>
        </p:nvSpPr>
        <p:spPr>
          <a:xfrm>
            <a:off x="2586238" y="3276320"/>
            <a:ext cx="4378801" cy="2259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erriweather Sans"/>
              <a:buNone/>
              <a:defRPr b="0" i="0" sz="16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1" name="Google Shape;501;p40"/>
          <p:cNvSpPr txBox="1"/>
          <p:nvPr>
            <p:ph idx="4" type="body"/>
          </p:nvPr>
        </p:nvSpPr>
        <p:spPr>
          <a:xfrm>
            <a:off x="2586238" y="3528111"/>
            <a:ext cx="4378801" cy="2259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None/>
              <a:defRPr b="0" i="0" sz="1200" u="none" cap="none" strike="noStrike">
                <a:solidFill>
                  <a:schemeClr val="dk1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2" name="Google Shape;502;p40"/>
          <p:cNvSpPr/>
          <p:nvPr/>
        </p:nvSpPr>
        <p:spPr>
          <a:xfrm>
            <a:off x="6996419" y="2850485"/>
            <a:ext cx="1037463" cy="2215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3800">
                <a:solidFill>
                  <a:srgbClr val="009FE3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”</a:t>
            </a:r>
            <a:endParaRPr b="0" i="0" sz="2400">
              <a:solidFill>
                <a:schemeClr val="dk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503" name="Google Shape;503;p40"/>
          <p:cNvSpPr/>
          <p:nvPr>
            <p:ph idx="5" type="pic"/>
          </p:nvPr>
        </p:nvSpPr>
        <p:spPr>
          <a:xfrm>
            <a:off x="967334" y="3352991"/>
            <a:ext cx="1144588" cy="407987"/>
          </a:xfrm>
          <a:prstGeom prst="rect">
            <a:avLst/>
          </a:prstGeom>
          <a:noFill/>
          <a:ln>
            <a:noFill/>
          </a:ln>
        </p:spPr>
      </p:sp>
      <p:sp>
        <p:nvSpPr>
          <p:cNvPr id="504" name="Google Shape;504;p40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505" name="Google Shape;505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/>
        </p:nvSpPr>
        <p:spPr>
          <a:xfrm>
            <a:off x="628651" y="2036035"/>
            <a:ext cx="2190750" cy="2581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ank Ruhl Libre Black"/>
              <a:buNone/>
            </a:pPr>
            <a:r>
              <a:rPr b="1" i="0" lang="es-CL" sz="32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Agenda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FE3"/>
              </a:buClr>
              <a:buSzPts val="3200"/>
              <a:buFont typeface="Frank Ruhl Libre Black"/>
              <a:buNone/>
            </a:pPr>
            <a:r>
              <a:rPr b="1" i="0" lang="es-CL" sz="3200" u="none" cap="none" strike="noStrike">
                <a:solidFill>
                  <a:srgbClr val="009FE3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rPr>
              <a:t>2022</a:t>
            </a:r>
            <a:endParaRPr b="1" i="0" sz="4400" u="none" cap="none" strike="noStrike">
              <a:solidFill>
                <a:srgbClr val="009FE3"/>
              </a:solidFill>
              <a:latin typeface="Frank Ruhl Libre Black"/>
              <a:ea typeface="Frank Ruhl Libre Black"/>
              <a:cs typeface="Frank Ruhl Libre Black"/>
              <a:sym typeface="Frank Ruhl Libre Black"/>
            </a:endParaRPr>
          </a:p>
        </p:txBody>
      </p:sp>
      <p:pic>
        <p:nvPicPr>
          <p:cNvPr descr="Imagen que contiene persona, tabla, interior, laptop&#10;&#10;Descripción generada automáticamente" id="31" name="Google Shape;3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18898" y="1752242"/>
            <a:ext cx="2574476" cy="1621328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 txBox="1"/>
          <p:nvPr>
            <p:ph idx="1" type="body"/>
          </p:nvPr>
        </p:nvSpPr>
        <p:spPr>
          <a:xfrm>
            <a:off x="5906847" y="535278"/>
            <a:ext cx="2814227" cy="37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erriweather Sans"/>
              <a:buChar char="»"/>
              <a:defRPr b="0" i="0" sz="16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Hombre y mujer sentados en un escritorio&#10;&#10;Descripción generada automáticamente" id="33" name="Google Shape;3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8897" y="3366135"/>
            <a:ext cx="2574476" cy="1777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 grupo de personas sentadas en un escritorio con una computadora&#10;&#10;Descripción generada automáticamente" id="34" name="Google Shape;3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18896" y="-1"/>
            <a:ext cx="2574476" cy="1777367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ítulo y objetos">
  <p:cSld name="3_Título y objetos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1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508" name="Google Shape;508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1"/>
          <p:cNvSpPr txBox="1"/>
          <p:nvPr>
            <p:ph idx="1" type="body"/>
          </p:nvPr>
        </p:nvSpPr>
        <p:spPr>
          <a:xfrm>
            <a:off x="3717421" y="435317"/>
            <a:ext cx="3363994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None/>
              <a:defRPr b="0" i="0" sz="1200" u="none" cap="none" strike="noStrike">
                <a:solidFill>
                  <a:srgbClr val="369FE3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0" name="Google Shape;510;p41"/>
          <p:cNvSpPr txBox="1"/>
          <p:nvPr>
            <p:ph idx="2" type="body"/>
          </p:nvPr>
        </p:nvSpPr>
        <p:spPr>
          <a:xfrm>
            <a:off x="3717421" y="645921"/>
            <a:ext cx="3461046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None/>
              <a:defRPr b="1" i="0" sz="1200" u="none" cap="none" strike="noStrike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1" name="Google Shape;511;p41"/>
          <p:cNvSpPr/>
          <p:nvPr>
            <p:ph idx="3" type="pic"/>
          </p:nvPr>
        </p:nvSpPr>
        <p:spPr>
          <a:xfrm>
            <a:off x="498088" y="969094"/>
            <a:ext cx="2720897" cy="2897290"/>
          </a:xfrm>
          <a:prstGeom prst="rect">
            <a:avLst/>
          </a:prstGeom>
          <a:noFill/>
          <a:ln>
            <a:noFill/>
          </a:ln>
        </p:spPr>
      </p:sp>
      <p:sp>
        <p:nvSpPr>
          <p:cNvPr id="512" name="Google Shape;512;p41"/>
          <p:cNvSpPr/>
          <p:nvPr>
            <p:ph idx="4" type="pic"/>
          </p:nvPr>
        </p:nvSpPr>
        <p:spPr>
          <a:xfrm>
            <a:off x="498089" y="435317"/>
            <a:ext cx="1085384" cy="533777"/>
          </a:xfrm>
          <a:prstGeom prst="rect">
            <a:avLst/>
          </a:prstGeom>
          <a:noFill/>
          <a:ln>
            <a:noFill/>
          </a:ln>
        </p:spPr>
      </p:sp>
      <p:sp>
        <p:nvSpPr>
          <p:cNvPr id="513" name="Google Shape;513;p41"/>
          <p:cNvSpPr/>
          <p:nvPr>
            <p:ph idx="5" type="pic"/>
          </p:nvPr>
        </p:nvSpPr>
        <p:spPr>
          <a:xfrm>
            <a:off x="958832" y="3994939"/>
            <a:ext cx="498708" cy="477933"/>
          </a:xfrm>
          <a:prstGeom prst="rect">
            <a:avLst/>
          </a:prstGeom>
          <a:noFill/>
          <a:ln>
            <a:noFill/>
          </a:ln>
        </p:spPr>
      </p:sp>
      <p:sp>
        <p:nvSpPr>
          <p:cNvPr id="514" name="Google Shape;514;p41"/>
          <p:cNvSpPr txBox="1"/>
          <p:nvPr>
            <p:ph idx="6" type="body"/>
          </p:nvPr>
        </p:nvSpPr>
        <p:spPr>
          <a:xfrm>
            <a:off x="3717421" y="4038700"/>
            <a:ext cx="1835886" cy="3383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None/>
              <a:defRPr b="0" i="0" sz="1200" u="none" cap="none" strike="noStrike">
                <a:solidFill>
                  <a:srgbClr val="369FE3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5" name="Google Shape;515;p41"/>
          <p:cNvSpPr/>
          <p:nvPr>
            <p:ph idx="7" type="pic"/>
          </p:nvPr>
        </p:nvSpPr>
        <p:spPr>
          <a:xfrm>
            <a:off x="2295365" y="3994939"/>
            <a:ext cx="498708" cy="477933"/>
          </a:xfrm>
          <a:prstGeom prst="rect">
            <a:avLst/>
          </a:prstGeom>
          <a:noFill/>
          <a:ln>
            <a:noFill/>
          </a:ln>
        </p:spPr>
      </p:sp>
      <p:sp>
        <p:nvSpPr>
          <p:cNvPr id="516" name="Google Shape;516;p41"/>
          <p:cNvSpPr txBox="1"/>
          <p:nvPr>
            <p:ph idx="8" type="body"/>
          </p:nvPr>
        </p:nvSpPr>
        <p:spPr>
          <a:xfrm>
            <a:off x="3717421" y="1247223"/>
            <a:ext cx="3828515" cy="2619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erriweather Sans"/>
              <a:buNone/>
              <a:defRPr b="0" i="0" sz="10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7" name="Google Shape;517;p41"/>
          <p:cNvSpPr/>
          <p:nvPr>
            <p:ph idx="9" type="pic"/>
          </p:nvPr>
        </p:nvSpPr>
        <p:spPr>
          <a:xfrm>
            <a:off x="3809083" y="4377035"/>
            <a:ext cx="680184" cy="306867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41"/>
          <p:cNvSpPr/>
          <p:nvPr>
            <p:ph idx="13" type="pic"/>
          </p:nvPr>
        </p:nvSpPr>
        <p:spPr>
          <a:xfrm>
            <a:off x="5365657" y="4377035"/>
            <a:ext cx="680184" cy="306867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41"/>
          <p:cNvSpPr/>
          <p:nvPr>
            <p:ph idx="14" type="pic"/>
          </p:nvPr>
        </p:nvSpPr>
        <p:spPr>
          <a:xfrm>
            <a:off x="6143944" y="4377035"/>
            <a:ext cx="680184" cy="306867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41"/>
          <p:cNvSpPr/>
          <p:nvPr>
            <p:ph idx="15" type="pic"/>
          </p:nvPr>
        </p:nvSpPr>
        <p:spPr>
          <a:xfrm>
            <a:off x="6922230" y="4377035"/>
            <a:ext cx="680184" cy="306867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41"/>
          <p:cNvSpPr txBox="1"/>
          <p:nvPr>
            <p:ph idx="16" type="body"/>
          </p:nvPr>
        </p:nvSpPr>
        <p:spPr>
          <a:xfrm>
            <a:off x="679558" y="4525733"/>
            <a:ext cx="1057255" cy="225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600"/>
              <a:buFont typeface="Merriweather Sans"/>
              <a:buNone/>
              <a:defRPr b="0" i="0" sz="600" u="none" cap="none" strike="noStrike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2" name="Google Shape;522;p41"/>
          <p:cNvSpPr txBox="1"/>
          <p:nvPr>
            <p:ph idx="17" type="body"/>
          </p:nvPr>
        </p:nvSpPr>
        <p:spPr>
          <a:xfrm>
            <a:off x="2012747" y="4525733"/>
            <a:ext cx="1057255" cy="225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600"/>
              <a:buFont typeface="Merriweather Sans"/>
              <a:buNone/>
              <a:defRPr b="0" i="0" sz="600" u="none" cap="none" strike="noStrike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41"/>
          <p:cNvSpPr/>
          <p:nvPr>
            <p:ph idx="18" type="pic"/>
          </p:nvPr>
        </p:nvSpPr>
        <p:spPr>
          <a:xfrm>
            <a:off x="4587370" y="4377035"/>
            <a:ext cx="680184" cy="30686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ío con logo">
  <p:cSld name="Vacío con logo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2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526" name="Google Shape;526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ío con isotipo">
  <p:cSld name="Vacío con isotipo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o&#10;&#10;Descripción generada automáticamente" id="528" name="Google Shape;528;p43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>
            <a:off x="8643697" y="345408"/>
            <a:ext cx="186690" cy="388401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3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ío">
  <p:cSld name="Vacío"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áfico o imagen con texto">
  <p:cSld name="Gráfico o imagen con texto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>
            <a:off x="6284422" y="0"/>
            <a:ext cx="2859577" cy="51434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6469603" y="1131426"/>
            <a:ext cx="2503411" cy="32754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48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Char char="»"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None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628650" y="1383818"/>
            <a:ext cx="5455054" cy="3023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Char char="»"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28650" y="769477"/>
            <a:ext cx="545505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28650" y="371859"/>
            <a:ext cx="545505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áfico o imagen sin texto">
  <p:cSld name="Gráfico o imagen sin texto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idx="1" type="body"/>
          </p:nvPr>
        </p:nvSpPr>
        <p:spPr>
          <a:xfrm>
            <a:off x="628650" y="769477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2" type="body"/>
          </p:nvPr>
        </p:nvSpPr>
        <p:spPr>
          <a:xfrm>
            <a:off x="628650" y="371859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47" name="Google Shape;47;p7"/>
          <p:cNvSpPr txBox="1"/>
          <p:nvPr>
            <p:ph idx="3" type="body"/>
          </p:nvPr>
        </p:nvSpPr>
        <p:spPr>
          <a:xfrm>
            <a:off x="628650" y="1383818"/>
            <a:ext cx="8092424" cy="3023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Char char="»"/>
              <a:defRPr b="0" i="0" sz="12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8" name="Google Shape;48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ítems">
  <p:cSld name="Dos ítem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/>
          <p:nvPr/>
        </p:nvSpPr>
        <p:spPr>
          <a:xfrm>
            <a:off x="3705480" y="2323336"/>
            <a:ext cx="5438519" cy="28201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51" name="Google Shape;51;p8"/>
          <p:cNvSpPr/>
          <p:nvPr/>
        </p:nvSpPr>
        <p:spPr>
          <a:xfrm>
            <a:off x="0" y="2323336"/>
            <a:ext cx="3648182" cy="28201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52" name="Google Shape;52;p8"/>
          <p:cNvSpPr/>
          <p:nvPr/>
        </p:nvSpPr>
        <p:spPr>
          <a:xfrm>
            <a:off x="729628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9FE3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53" name="Google Shape;53;p8"/>
          <p:cNvSpPr txBox="1"/>
          <p:nvPr>
            <p:ph idx="1" type="body"/>
          </p:nvPr>
        </p:nvSpPr>
        <p:spPr>
          <a:xfrm>
            <a:off x="628649" y="2043228"/>
            <a:ext cx="2843500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2" type="body"/>
          </p:nvPr>
        </p:nvSpPr>
        <p:spPr>
          <a:xfrm>
            <a:off x="463737" y="2440995"/>
            <a:ext cx="3008412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8"/>
          <p:cNvSpPr/>
          <p:nvPr>
            <p:ph idx="3" type="pic"/>
          </p:nvPr>
        </p:nvSpPr>
        <p:spPr>
          <a:xfrm>
            <a:off x="714376" y="1440953"/>
            <a:ext cx="549430" cy="452006"/>
          </a:xfrm>
          <a:prstGeom prst="rect">
            <a:avLst/>
          </a:prstGeom>
          <a:solidFill>
            <a:schemeClr val="lt1">
              <a:alpha val="29803"/>
            </a:schemeClr>
          </a:solidFill>
          <a:ln>
            <a:noFill/>
          </a:ln>
        </p:spPr>
      </p:sp>
      <p:sp>
        <p:nvSpPr>
          <p:cNvPr id="56" name="Google Shape;56;p8"/>
          <p:cNvSpPr/>
          <p:nvPr/>
        </p:nvSpPr>
        <p:spPr>
          <a:xfrm>
            <a:off x="4161911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9FE3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57" name="Google Shape;57;p8"/>
          <p:cNvSpPr txBox="1"/>
          <p:nvPr>
            <p:ph idx="4" type="body"/>
          </p:nvPr>
        </p:nvSpPr>
        <p:spPr>
          <a:xfrm>
            <a:off x="4060932" y="2043228"/>
            <a:ext cx="2721379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5" type="body"/>
          </p:nvPr>
        </p:nvSpPr>
        <p:spPr>
          <a:xfrm>
            <a:off x="3896020" y="2440995"/>
            <a:ext cx="2886292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8"/>
          <p:cNvSpPr/>
          <p:nvPr>
            <p:ph idx="6" type="pic"/>
          </p:nvPr>
        </p:nvSpPr>
        <p:spPr>
          <a:xfrm>
            <a:off x="4146659" y="1440953"/>
            <a:ext cx="549430" cy="452006"/>
          </a:xfrm>
          <a:prstGeom prst="rect">
            <a:avLst/>
          </a:prstGeom>
          <a:solidFill>
            <a:schemeClr val="lt1">
              <a:alpha val="29803"/>
            </a:schemeClr>
          </a:solidFill>
          <a:ln>
            <a:noFill/>
          </a:ln>
        </p:spPr>
      </p:sp>
      <p:sp>
        <p:nvSpPr>
          <p:cNvPr id="60" name="Google Shape;60;p8"/>
          <p:cNvSpPr txBox="1"/>
          <p:nvPr>
            <p:ph idx="7" type="body"/>
          </p:nvPr>
        </p:nvSpPr>
        <p:spPr>
          <a:xfrm>
            <a:off x="628650" y="769477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8" type="body"/>
          </p:nvPr>
        </p:nvSpPr>
        <p:spPr>
          <a:xfrm>
            <a:off x="628650" y="371859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es ítems">
  <p:cSld name="Tres ítem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/>
          <p:nvPr/>
        </p:nvSpPr>
        <p:spPr>
          <a:xfrm>
            <a:off x="3150000" y="2323336"/>
            <a:ext cx="2844000" cy="28201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66" name="Google Shape;66;p9"/>
          <p:cNvSpPr/>
          <p:nvPr/>
        </p:nvSpPr>
        <p:spPr>
          <a:xfrm>
            <a:off x="6048000" y="2323336"/>
            <a:ext cx="3096000" cy="28201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67" name="Google Shape;67;p9"/>
          <p:cNvSpPr/>
          <p:nvPr/>
        </p:nvSpPr>
        <p:spPr>
          <a:xfrm>
            <a:off x="0" y="2323336"/>
            <a:ext cx="3096000" cy="2818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68" name="Google Shape;68;p9"/>
          <p:cNvSpPr/>
          <p:nvPr/>
        </p:nvSpPr>
        <p:spPr>
          <a:xfrm>
            <a:off x="655288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554311" y="2043228"/>
            <a:ext cx="2397182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389397" y="2440995"/>
            <a:ext cx="2562096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9"/>
          <p:cNvSpPr/>
          <p:nvPr>
            <p:ph idx="3" type="pic"/>
          </p:nvPr>
        </p:nvSpPr>
        <p:spPr>
          <a:xfrm>
            <a:off x="640036" y="1440953"/>
            <a:ext cx="549430" cy="452006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9"/>
          <p:cNvSpPr/>
          <p:nvPr/>
        </p:nvSpPr>
        <p:spPr>
          <a:xfrm>
            <a:off x="3555462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73" name="Google Shape;73;p9"/>
          <p:cNvSpPr txBox="1"/>
          <p:nvPr>
            <p:ph idx="4" type="body"/>
          </p:nvPr>
        </p:nvSpPr>
        <p:spPr>
          <a:xfrm>
            <a:off x="3454485" y="2043228"/>
            <a:ext cx="2397182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9"/>
          <p:cNvSpPr txBox="1"/>
          <p:nvPr>
            <p:ph idx="5" type="body"/>
          </p:nvPr>
        </p:nvSpPr>
        <p:spPr>
          <a:xfrm>
            <a:off x="3290952" y="2440995"/>
            <a:ext cx="2562096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9"/>
          <p:cNvSpPr/>
          <p:nvPr>
            <p:ph idx="6" type="pic"/>
          </p:nvPr>
        </p:nvSpPr>
        <p:spPr>
          <a:xfrm>
            <a:off x="3540210" y="1440953"/>
            <a:ext cx="549430" cy="452006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9"/>
          <p:cNvSpPr/>
          <p:nvPr/>
        </p:nvSpPr>
        <p:spPr>
          <a:xfrm>
            <a:off x="6425900" y="2289539"/>
            <a:ext cx="641972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77" name="Google Shape;77;p9"/>
          <p:cNvSpPr txBox="1"/>
          <p:nvPr>
            <p:ph idx="7" type="body"/>
          </p:nvPr>
        </p:nvSpPr>
        <p:spPr>
          <a:xfrm>
            <a:off x="6324923" y="2043228"/>
            <a:ext cx="2397182" cy="262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9"/>
          <p:cNvSpPr txBox="1"/>
          <p:nvPr>
            <p:ph idx="8" type="body"/>
          </p:nvPr>
        </p:nvSpPr>
        <p:spPr>
          <a:xfrm>
            <a:off x="6160009" y="2440995"/>
            <a:ext cx="2561065" cy="2207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9"/>
          <p:cNvSpPr/>
          <p:nvPr>
            <p:ph idx="9" type="pic"/>
          </p:nvPr>
        </p:nvSpPr>
        <p:spPr>
          <a:xfrm>
            <a:off x="6410648" y="1440953"/>
            <a:ext cx="549430" cy="452006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9"/>
          <p:cNvSpPr txBox="1"/>
          <p:nvPr>
            <p:ph idx="13" type="body"/>
          </p:nvPr>
        </p:nvSpPr>
        <p:spPr>
          <a:xfrm>
            <a:off x="628650" y="769477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9"/>
          <p:cNvSpPr txBox="1"/>
          <p:nvPr>
            <p:ph idx="14" type="body"/>
          </p:nvPr>
        </p:nvSpPr>
        <p:spPr>
          <a:xfrm>
            <a:off x="628650" y="371859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83" name="Google Shape;8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es ítems 2">
  <p:cSld name="Tres ítems 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/>
          <p:nvPr/>
        </p:nvSpPr>
        <p:spPr>
          <a:xfrm>
            <a:off x="1308278" y="2545191"/>
            <a:ext cx="5583175" cy="10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86" name="Google Shape;86;p10"/>
          <p:cNvSpPr/>
          <p:nvPr/>
        </p:nvSpPr>
        <p:spPr>
          <a:xfrm>
            <a:off x="1308278" y="3695117"/>
            <a:ext cx="5583175" cy="10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87" name="Google Shape;87;p10"/>
          <p:cNvSpPr/>
          <p:nvPr/>
        </p:nvSpPr>
        <p:spPr>
          <a:xfrm>
            <a:off x="1308278" y="1409120"/>
            <a:ext cx="5583175" cy="10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88" name="Google Shape;88;p10"/>
          <p:cNvSpPr/>
          <p:nvPr>
            <p:ph idx="2" type="pic"/>
          </p:nvPr>
        </p:nvSpPr>
        <p:spPr>
          <a:xfrm>
            <a:off x="714376" y="1410502"/>
            <a:ext cx="549430" cy="452006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10"/>
          <p:cNvSpPr/>
          <p:nvPr/>
        </p:nvSpPr>
        <p:spPr>
          <a:xfrm>
            <a:off x="1308259" y="1670425"/>
            <a:ext cx="535043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90" name="Google Shape;90;p10"/>
          <p:cNvSpPr txBox="1"/>
          <p:nvPr>
            <p:ph idx="1" type="body"/>
          </p:nvPr>
        </p:nvSpPr>
        <p:spPr>
          <a:xfrm>
            <a:off x="628650" y="769477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9FE3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0"/>
          <p:cNvSpPr txBox="1"/>
          <p:nvPr>
            <p:ph idx="3" type="body"/>
          </p:nvPr>
        </p:nvSpPr>
        <p:spPr>
          <a:xfrm>
            <a:off x="628650" y="371859"/>
            <a:ext cx="6153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0"/>
          <p:cNvSpPr txBox="1"/>
          <p:nvPr>
            <p:ph idx="4" type="body"/>
          </p:nvPr>
        </p:nvSpPr>
        <p:spPr>
          <a:xfrm>
            <a:off x="1308299" y="2552120"/>
            <a:ext cx="5473996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0"/>
          <p:cNvSpPr txBox="1"/>
          <p:nvPr>
            <p:ph idx="5" type="body"/>
          </p:nvPr>
        </p:nvSpPr>
        <p:spPr>
          <a:xfrm>
            <a:off x="1308279" y="2907203"/>
            <a:ext cx="5474013" cy="618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None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10"/>
          <p:cNvSpPr/>
          <p:nvPr>
            <p:ph idx="6" type="pic"/>
          </p:nvPr>
        </p:nvSpPr>
        <p:spPr>
          <a:xfrm>
            <a:off x="714376" y="2553501"/>
            <a:ext cx="549430" cy="452006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10"/>
          <p:cNvSpPr txBox="1"/>
          <p:nvPr>
            <p:ph idx="7" type="body"/>
          </p:nvPr>
        </p:nvSpPr>
        <p:spPr>
          <a:xfrm>
            <a:off x="1308299" y="3702046"/>
            <a:ext cx="5473996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0"/>
          <p:cNvSpPr txBox="1"/>
          <p:nvPr>
            <p:ph idx="8" type="body"/>
          </p:nvPr>
        </p:nvSpPr>
        <p:spPr>
          <a:xfrm>
            <a:off x="1308279" y="4057129"/>
            <a:ext cx="5474013" cy="618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0"/>
          <p:cNvSpPr/>
          <p:nvPr>
            <p:ph idx="9" type="pic"/>
          </p:nvPr>
        </p:nvSpPr>
        <p:spPr>
          <a:xfrm>
            <a:off x="714376" y="3703427"/>
            <a:ext cx="549430" cy="452006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10"/>
          <p:cNvSpPr txBox="1"/>
          <p:nvPr>
            <p:ph idx="13" type="body"/>
          </p:nvPr>
        </p:nvSpPr>
        <p:spPr>
          <a:xfrm>
            <a:off x="1308299" y="1409121"/>
            <a:ext cx="5473996" cy="262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chemeClr val="dk1"/>
                </a:solidFill>
                <a:latin typeface="Frank Ruhl Libre Black"/>
                <a:ea typeface="Frank Ruhl Libre Black"/>
                <a:cs typeface="Frank Ruhl Libre Black"/>
                <a:sym typeface="Frank Ruhl Libre Black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•"/>
              <a:defRPr b="0" i="0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10"/>
          <p:cNvSpPr txBox="1"/>
          <p:nvPr>
            <p:ph idx="14" type="body"/>
          </p:nvPr>
        </p:nvSpPr>
        <p:spPr>
          <a:xfrm>
            <a:off x="1308279" y="1764204"/>
            <a:ext cx="5474013" cy="618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52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Merriweather Sans"/>
              <a:buChar char="»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-29527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Fira Sans Light"/>
              <a:buChar char="•"/>
              <a:defRPr b="0" i="0" sz="105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10"/>
          <p:cNvSpPr/>
          <p:nvPr/>
        </p:nvSpPr>
        <p:spPr>
          <a:xfrm>
            <a:off x="1308259" y="2820352"/>
            <a:ext cx="535043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01" name="Google Shape;101;p10"/>
          <p:cNvSpPr/>
          <p:nvPr/>
        </p:nvSpPr>
        <p:spPr>
          <a:xfrm>
            <a:off x="1308259" y="3963352"/>
            <a:ext cx="535043" cy="52217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02" name="Google Shape;102;p10"/>
          <p:cNvSpPr txBox="1"/>
          <p:nvPr>
            <p:ph idx="12" type="sldNum"/>
          </p:nvPr>
        </p:nvSpPr>
        <p:spPr>
          <a:xfrm>
            <a:off x="8272707" y="4718661"/>
            <a:ext cx="448367" cy="200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A5A5A5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103" name="Google Shape;10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522" y="336651"/>
            <a:ext cx="171552" cy="35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theme" Target="../theme/theme2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5"/>
          <p:cNvSpPr txBox="1"/>
          <p:nvPr>
            <p:ph type="ctrTitle"/>
          </p:nvPr>
        </p:nvSpPr>
        <p:spPr>
          <a:xfrm>
            <a:off x="3969988" y="1971628"/>
            <a:ext cx="5102450" cy="518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ank Ruhl Libre"/>
              <a:buNone/>
            </a:pPr>
            <a:r>
              <a:rPr lang="es-CL"/>
              <a:t>Buscador de gobierno</a:t>
            </a:r>
            <a:endParaRPr/>
          </a:p>
        </p:txBody>
      </p:sp>
      <p:sp>
        <p:nvSpPr>
          <p:cNvPr id="537" name="Google Shape;537;p45"/>
          <p:cNvSpPr txBox="1"/>
          <p:nvPr>
            <p:ph idx="1" type="subTitle"/>
          </p:nvPr>
        </p:nvSpPr>
        <p:spPr>
          <a:xfrm>
            <a:off x="3969988" y="2442437"/>
            <a:ext cx="43710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s-CL"/>
              <a:t>Final prototipo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s-CL"/>
              <a:t> </a:t>
            </a:r>
            <a:endParaRPr/>
          </a:p>
        </p:txBody>
      </p:sp>
      <p:sp>
        <p:nvSpPr>
          <p:cNvPr id="538" name="Google Shape;538;p45"/>
          <p:cNvSpPr txBox="1"/>
          <p:nvPr>
            <p:ph idx="3" type="body"/>
          </p:nvPr>
        </p:nvSpPr>
        <p:spPr>
          <a:xfrm>
            <a:off x="5731328" y="4687298"/>
            <a:ext cx="3061607" cy="2375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6"/>
          <p:cNvSpPr txBox="1"/>
          <p:nvPr>
            <p:ph idx="12" type="sldNum"/>
          </p:nvPr>
        </p:nvSpPr>
        <p:spPr>
          <a:xfrm>
            <a:off x="8272707" y="4718661"/>
            <a:ext cx="448500" cy="20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545" name="Google Shape;545;p46"/>
          <p:cNvSpPr txBox="1"/>
          <p:nvPr/>
        </p:nvSpPr>
        <p:spPr>
          <a:xfrm>
            <a:off x="554325" y="438300"/>
            <a:ext cx="7425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200"/>
              <a:t>Que logre </a:t>
            </a:r>
            <a:r>
              <a:rPr b="1" lang="es-CL" sz="2200"/>
              <a:t>realizar</a:t>
            </a:r>
            <a:r>
              <a:rPr b="1" lang="es-CL" sz="2200"/>
              <a:t> estas semana</a:t>
            </a:r>
            <a:endParaRPr b="1" sz="2200"/>
          </a:p>
        </p:txBody>
      </p:sp>
      <p:pic>
        <p:nvPicPr>
          <p:cNvPr id="546" name="Google Shape;546;p46"/>
          <p:cNvPicPr preferRelativeResize="0"/>
          <p:nvPr/>
        </p:nvPicPr>
        <p:blipFill rotWithShape="1">
          <a:blip r:embed="rId3">
            <a:alphaModFix/>
          </a:blip>
          <a:srcRect b="89" l="0" r="0" t="89"/>
          <a:stretch/>
        </p:blipFill>
        <p:spPr>
          <a:xfrm>
            <a:off x="1699864" y="1072602"/>
            <a:ext cx="5357525" cy="356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7"/>
          <p:cNvSpPr txBox="1"/>
          <p:nvPr>
            <p:ph idx="12" type="sldNum"/>
          </p:nvPr>
        </p:nvSpPr>
        <p:spPr>
          <a:xfrm>
            <a:off x="8272707" y="4718661"/>
            <a:ext cx="448500" cy="20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553" name="Google Shape;55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78302" cy="465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8"/>
          <p:cNvSpPr txBox="1"/>
          <p:nvPr>
            <p:ph idx="12" type="sldNum"/>
          </p:nvPr>
        </p:nvSpPr>
        <p:spPr>
          <a:xfrm>
            <a:off x="8272707" y="4718661"/>
            <a:ext cx="448500" cy="20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560" name="Google Shape;56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04174" cy="466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9"/>
          <p:cNvSpPr txBox="1"/>
          <p:nvPr>
            <p:ph idx="12" type="sldNum"/>
          </p:nvPr>
        </p:nvSpPr>
        <p:spPr>
          <a:xfrm>
            <a:off x="8272707" y="4718661"/>
            <a:ext cx="448500" cy="20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567" name="Google Shape;56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27126" cy="468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0"/>
          <p:cNvSpPr txBox="1"/>
          <p:nvPr>
            <p:ph idx="12" type="sldNum"/>
          </p:nvPr>
        </p:nvSpPr>
        <p:spPr>
          <a:xfrm>
            <a:off x="8272707" y="4718661"/>
            <a:ext cx="448500" cy="20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id="574" name="Google Shape;57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50" y="353925"/>
            <a:ext cx="8120300" cy="456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1"/>
          <p:cNvSpPr txBox="1"/>
          <p:nvPr>
            <p:ph idx="12" type="sldNum"/>
          </p:nvPr>
        </p:nvSpPr>
        <p:spPr>
          <a:xfrm>
            <a:off x="8272707" y="4718661"/>
            <a:ext cx="448500" cy="20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581" name="Google Shape;581;p51"/>
          <p:cNvSpPr txBox="1"/>
          <p:nvPr/>
        </p:nvSpPr>
        <p:spPr>
          <a:xfrm>
            <a:off x="348050" y="244925"/>
            <a:ext cx="742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51"/>
          <p:cNvSpPr txBox="1"/>
          <p:nvPr/>
        </p:nvSpPr>
        <p:spPr>
          <a:xfrm>
            <a:off x="283625" y="309400"/>
            <a:ext cx="7425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200"/>
              <a:t>Que problemas tuve</a:t>
            </a:r>
            <a:endParaRPr b="1" sz="2200"/>
          </a:p>
        </p:txBody>
      </p:sp>
      <p:sp>
        <p:nvSpPr>
          <p:cNvPr id="583" name="Google Shape;583;p51"/>
          <p:cNvSpPr txBox="1"/>
          <p:nvPr/>
        </p:nvSpPr>
        <p:spPr>
          <a:xfrm>
            <a:off x="348050" y="1211750"/>
            <a:ext cx="742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Buscando informacion</a:t>
            </a:r>
            <a:endParaRPr/>
          </a:p>
        </p:txBody>
      </p:sp>
      <p:sp>
        <p:nvSpPr>
          <p:cNvPr id="584" name="Google Shape;584;p51"/>
          <p:cNvSpPr txBox="1"/>
          <p:nvPr/>
        </p:nvSpPr>
        <p:spPr>
          <a:xfrm>
            <a:off x="348050" y="1991100"/>
            <a:ext cx="742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Tratando de solucionar problemas</a:t>
            </a:r>
            <a:endParaRPr/>
          </a:p>
        </p:txBody>
      </p:sp>
      <p:sp>
        <p:nvSpPr>
          <p:cNvPr id="585" name="Google Shape;585;p51"/>
          <p:cNvSpPr txBox="1"/>
          <p:nvPr/>
        </p:nvSpPr>
        <p:spPr>
          <a:xfrm>
            <a:off x="283625" y="2655525"/>
            <a:ext cx="742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platePresentacionUnholster">
  <a:themeElements>
    <a:clrScheme name="Personalizados 2">
      <a:dk1>
        <a:srgbClr val="000000"/>
      </a:dk1>
      <a:lt1>
        <a:srgbClr val="FFFFFF"/>
      </a:lt1>
      <a:dk2>
        <a:srgbClr val="009FE2"/>
      </a:dk2>
      <a:lt2>
        <a:srgbClr val="FFFFFF"/>
      </a:lt2>
      <a:accent1>
        <a:srgbClr val="009FE2"/>
      </a:accent1>
      <a:accent2>
        <a:srgbClr val="009FE2"/>
      </a:accent2>
      <a:accent3>
        <a:srgbClr val="BAE2FF"/>
      </a:accent3>
      <a:accent4>
        <a:srgbClr val="009FE2"/>
      </a:accent4>
      <a:accent5>
        <a:srgbClr val="009FE2"/>
      </a:accent5>
      <a:accent6>
        <a:srgbClr val="009FE2"/>
      </a:accent6>
      <a:hlink>
        <a:srgbClr val="009FE2"/>
      </a:hlink>
      <a:folHlink>
        <a:srgbClr val="009FE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